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4"/>
    <p:sldMasterId id="2147483693" r:id="rId5"/>
  </p:sldMasterIdLst>
  <p:notesMasterIdLst>
    <p:notesMasterId r:id="rId14"/>
  </p:notesMasterIdLst>
  <p:sldIdLst>
    <p:sldId id="256" r:id="rId6"/>
    <p:sldId id="331" r:id="rId7"/>
    <p:sldId id="336" r:id="rId8"/>
    <p:sldId id="337" r:id="rId9"/>
    <p:sldId id="328" r:id="rId10"/>
    <p:sldId id="332" r:id="rId11"/>
    <p:sldId id="339" r:id="rId12"/>
    <p:sldId id="340" r:id="rId13"/>
  </p:sldIdLst>
  <p:sldSz cx="12192000" cy="6858000"/>
  <p:notesSz cx="6858000" cy="9144000"/>
  <p:embeddedFontLst>
    <p:embeddedFont>
      <p:font typeface="Open Sans Light" panose="020B0306030504020204" pitchFamily="34" charset="0"/>
      <p:regular r:id="rId15"/>
      <p:bold r:id="rId16"/>
      <p:italic r:id="rId17"/>
      <p:boldItalic r:id="rId18"/>
    </p:embeddedFont>
    <p:embeddedFont>
      <p:font typeface="Zona Pro" panose="020B0604020202020204" charset="0"/>
      <p:regular r:id="rId19"/>
      <p:bold r:id="rId20"/>
    </p:embeddedFont>
    <p:embeddedFont>
      <p:font typeface="Zona Pro " panose="020105030400020200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440368-184C-43A6-BF54-7EE810AAE224}">
  <a:tblStyle styleId="{6F440368-184C-43A6-BF54-7EE810AAE224}" styleName="Table_0">
    <a:wholeTbl>
      <a:tcTxStyle b="off" i="off">
        <a:font>
          <a:latin typeface="Open Sans Light"/>
          <a:ea typeface="Open Sans Light"/>
          <a:cs typeface="Open Sa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DF0"/>
          </a:solidFill>
        </a:fill>
      </a:tcStyle>
    </a:wholeTbl>
    <a:band1H>
      <a:tcTxStyle/>
      <a:tcStyle>
        <a:tcBdr/>
        <a:fill>
          <a:solidFill>
            <a:srgbClr val="CBD8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8E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Zona Pro " panose="02010503040002020004" pitchFamily="2" charset="77"/>
        <a:ea typeface="Zona Pro " panose="02010503040002020004" pitchFamily="2" charset="7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219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losing image" userDrawn="1">
  <p:cSld name="3_Closing imag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13E0D00-F7B4-085D-8D8E-15DDF1E14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6400" y="6207760"/>
            <a:ext cx="1495629" cy="299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lumn">
  <p:cSld name="2_Two Colum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>
            <a:spLocks noGrp="1"/>
          </p:cNvSpPr>
          <p:nvPr>
            <p:ph type="pic" idx="2"/>
          </p:nvPr>
        </p:nvSpPr>
        <p:spPr>
          <a:xfrm>
            <a:off x="954156" y="1801879"/>
            <a:ext cx="4916558" cy="37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83" name="Google Shape;83;p20"/>
          <p:cNvSpPr>
            <a:spLocks noGrp="1"/>
          </p:cNvSpPr>
          <p:nvPr>
            <p:ph type="pic" idx="3"/>
          </p:nvPr>
        </p:nvSpPr>
        <p:spPr>
          <a:xfrm>
            <a:off x="6407426" y="1801879"/>
            <a:ext cx="4916558" cy="37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838200" y="40184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lumn 2">
  <p:cSld name="3_Two Column 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>
            <a:spLocks noGrp="1"/>
          </p:cNvSpPr>
          <p:nvPr>
            <p:ph type="pic" idx="2"/>
          </p:nvPr>
        </p:nvSpPr>
        <p:spPr>
          <a:xfrm>
            <a:off x="1" y="1801879"/>
            <a:ext cx="6149008" cy="275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88" name="Google Shape;88;p21"/>
          <p:cNvSpPr>
            <a:spLocks noGrp="1"/>
          </p:cNvSpPr>
          <p:nvPr>
            <p:ph type="pic" idx="3"/>
          </p:nvPr>
        </p:nvSpPr>
        <p:spPr>
          <a:xfrm>
            <a:off x="6178824" y="1801879"/>
            <a:ext cx="6013176" cy="275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838200" y="40184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x Column">
  <p:cSld name="4_six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838200" y="1775655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95" name="Google Shape;95;p22"/>
          <p:cNvSpPr>
            <a:spLocks noGrp="1"/>
          </p:cNvSpPr>
          <p:nvPr>
            <p:ph type="pic" idx="3"/>
          </p:nvPr>
        </p:nvSpPr>
        <p:spPr>
          <a:xfrm>
            <a:off x="4414630" y="1775654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96" name="Google Shape;96;p22"/>
          <p:cNvSpPr>
            <a:spLocks noGrp="1"/>
          </p:cNvSpPr>
          <p:nvPr>
            <p:ph type="pic" idx="4"/>
          </p:nvPr>
        </p:nvSpPr>
        <p:spPr>
          <a:xfrm>
            <a:off x="7991061" y="1775654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97" name="Google Shape;97;p22"/>
          <p:cNvSpPr>
            <a:spLocks noGrp="1"/>
          </p:cNvSpPr>
          <p:nvPr>
            <p:ph type="pic" idx="5"/>
          </p:nvPr>
        </p:nvSpPr>
        <p:spPr>
          <a:xfrm>
            <a:off x="838200" y="4061655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98" name="Google Shape;98;p22"/>
          <p:cNvSpPr>
            <a:spLocks noGrp="1"/>
          </p:cNvSpPr>
          <p:nvPr>
            <p:ph type="pic" idx="6"/>
          </p:nvPr>
        </p:nvSpPr>
        <p:spPr>
          <a:xfrm>
            <a:off x="4414630" y="4061654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99" name="Google Shape;99;p22"/>
          <p:cNvSpPr>
            <a:spLocks noGrp="1"/>
          </p:cNvSpPr>
          <p:nvPr>
            <p:ph type="pic" idx="7"/>
          </p:nvPr>
        </p:nvSpPr>
        <p:spPr>
          <a:xfrm>
            <a:off x="7991061" y="4061654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x Column small">
  <p:cSld name="5_six Column small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>
            <a:spLocks noGrp="1"/>
          </p:cNvSpPr>
          <p:nvPr>
            <p:ph type="pic" idx="2"/>
          </p:nvPr>
        </p:nvSpPr>
        <p:spPr>
          <a:xfrm>
            <a:off x="838201" y="1775655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04" name="Google Shape;104;p23"/>
          <p:cNvSpPr>
            <a:spLocks noGrp="1"/>
          </p:cNvSpPr>
          <p:nvPr>
            <p:ph type="pic" idx="3"/>
          </p:nvPr>
        </p:nvSpPr>
        <p:spPr>
          <a:xfrm>
            <a:off x="4414631" y="1775654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05" name="Google Shape;105;p23"/>
          <p:cNvSpPr>
            <a:spLocks noGrp="1"/>
          </p:cNvSpPr>
          <p:nvPr>
            <p:ph type="pic" idx="4"/>
          </p:nvPr>
        </p:nvSpPr>
        <p:spPr>
          <a:xfrm>
            <a:off x="7991062" y="1775654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06" name="Google Shape;106;p23"/>
          <p:cNvSpPr>
            <a:spLocks noGrp="1"/>
          </p:cNvSpPr>
          <p:nvPr>
            <p:ph type="pic" idx="5"/>
          </p:nvPr>
        </p:nvSpPr>
        <p:spPr>
          <a:xfrm>
            <a:off x="838201" y="4061655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07" name="Google Shape;107;p23"/>
          <p:cNvSpPr>
            <a:spLocks noGrp="1"/>
          </p:cNvSpPr>
          <p:nvPr>
            <p:ph type="pic" idx="6"/>
          </p:nvPr>
        </p:nvSpPr>
        <p:spPr>
          <a:xfrm>
            <a:off x="4414631" y="4061654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08" name="Google Shape;108;p23"/>
          <p:cNvSpPr>
            <a:spLocks noGrp="1"/>
          </p:cNvSpPr>
          <p:nvPr>
            <p:ph type="pic" idx="7"/>
          </p:nvPr>
        </p:nvSpPr>
        <p:spPr>
          <a:xfrm>
            <a:off x="7991062" y="4061654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Full page">
  <p:cSld name="4_Full pag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>
            <a:spLocks noGrp="1"/>
          </p:cNvSpPr>
          <p:nvPr>
            <p:ph type="pic" idx="2"/>
          </p:nvPr>
        </p:nvSpPr>
        <p:spPr>
          <a:xfrm>
            <a:off x="0" y="0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11" name="Google Shape;111;p24"/>
          <p:cNvSpPr>
            <a:spLocks noGrp="1"/>
          </p:cNvSpPr>
          <p:nvPr>
            <p:ph type="pic" idx="3"/>
          </p:nvPr>
        </p:nvSpPr>
        <p:spPr>
          <a:xfrm>
            <a:off x="2437638" y="0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12" name="Google Shape;112;p24"/>
          <p:cNvSpPr>
            <a:spLocks noGrp="1"/>
          </p:cNvSpPr>
          <p:nvPr>
            <p:ph type="pic" idx="4"/>
          </p:nvPr>
        </p:nvSpPr>
        <p:spPr>
          <a:xfrm>
            <a:off x="4875276" y="0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13" name="Google Shape;113;p24"/>
          <p:cNvSpPr>
            <a:spLocks noGrp="1"/>
          </p:cNvSpPr>
          <p:nvPr>
            <p:ph type="pic" idx="5"/>
          </p:nvPr>
        </p:nvSpPr>
        <p:spPr>
          <a:xfrm>
            <a:off x="7312914" y="0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14" name="Google Shape;114;p24"/>
          <p:cNvSpPr>
            <a:spLocks noGrp="1"/>
          </p:cNvSpPr>
          <p:nvPr>
            <p:ph type="pic" idx="6"/>
          </p:nvPr>
        </p:nvSpPr>
        <p:spPr>
          <a:xfrm>
            <a:off x="9750552" y="0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15" name="Google Shape;115;p24"/>
          <p:cNvSpPr>
            <a:spLocks noGrp="1"/>
          </p:cNvSpPr>
          <p:nvPr>
            <p:ph type="pic" idx="7"/>
          </p:nvPr>
        </p:nvSpPr>
        <p:spPr>
          <a:xfrm>
            <a:off x="0" y="2281428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16" name="Google Shape;116;p24"/>
          <p:cNvSpPr>
            <a:spLocks noGrp="1"/>
          </p:cNvSpPr>
          <p:nvPr>
            <p:ph type="pic" idx="8"/>
          </p:nvPr>
        </p:nvSpPr>
        <p:spPr>
          <a:xfrm>
            <a:off x="2437638" y="2281428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17" name="Google Shape;117;p24"/>
          <p:cNvSpPr>
            <a:spLocks noGrp="1"/>
          </p:cNvSpPr>
          <p:nvPr>
            <p:ph type="pic" idx="9"/>
          </p:nvPr>
        </p:nvSpPr>
        <p:spPr>
          <a:xfrm>
            <a:off x="4875276" y="2281428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18" name="Google Shape;118;p24"/>
          <p:cNvSpPr>
            <a:spLocks noGrp="1"/>
          </p:cNvSpPr>
          <p:nvPr>
            <p:ph type="pic" idx="13"/>
          </p:nvPr>
        </p:nvSpPr>
        <p:spPr>
          <a:xfrm>
            <a:off x="7312914" y="2281428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19" name="Google Shape;119;p24"/>
          <p:cNvSpPr>
            <a:spLocks noGrp="1"/>
          </p:cNvSpPr>
          <p:nvPr>
            <p:ph type="pic" idx="14"/>
          </p:nvPr>
        </p:nvSpPr>
        <p:spPr>
          <a:xfrm>
            <a:off x="9750552" y="2281428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20" name="Google Shape;120;p24"/>
          <p:cNvSpPr>
            <a:spLocks noGrp="1"/>
          </p:cNvSpPr>
          <p:nvPr>
            <p:ph type="pic" idx="15"/>
          </p:nvPr>
        </p:nvSpPr>
        <p:spPr>
          <a:xfrm>
            <a:off x="0" y="4562856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21" name="Google Shape;121;p24"/>
          <p:cNvSpPr>
            <a:spLocks noGrp="1"/>
          </p:cNvSpPr>
          <p:nvPr>
            <p:ph type="pic" idx="16"/>
          </p:nvPr>
        </p:nvSpPr>
        <p:spPr>
          <a:xfrm>
            <a:off x="2446782" y="4562856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22" name="Google Shape;122;p24"/>
          <p:cNvSpPr>
            <a:spLocks noGrp="1"/>
          </p:cNvSpPr>
          <p:nvPr>
            <p:ph type="pic" idx="17"/>
          </p:nvPr>
        </p:nvSpPr>
        <p:spPr>
          <a:xfrm>
            <a:off x="4884420" y="4562856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23" name="Google Shape;123;p24"/>
          <p:cNvSpPr>
            <a:spLocks noGrp="1"/>
          </p:cNvSpPr>
          <p:nvPr>
            <p:ph type="pic" idx="18"/>
          </p:nvPr>
        </p:nvSpPr>
        <p:spPr>
          <a:xfrm>
            <a:off x="7322058" y="4562856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24" name="Google Shape;124;p24"/>
          <p:cNvSpPr>
            <a:spLocks noGrp="1"/>
          </p:cNvSpPr>
          <p:nvPr>
            <p:ph type="pic" idx="19"/>
          </p:nvPr>
        </p:nvSpPr>
        <p:spPr>
          <a:xfrm>
            <a:off x="9750552" y="4562856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24 images Full page">
  <p:cSld name="5_24 images Full pag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0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27" name="Google Shape;127;p25"/>
          <p:cNvSpPr>
            <a:spLocks noGrp="1"/>
          </p:cNvSpPr>
          <p:nvPr>
            <p:ph type="pic" idx="3"/>
          </p:nvPr>
        </p:nvSpPr>
        <p:spPr>
          <a:xfrm>
            <a:off x="2028749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28" name="Google Shape;128;p25"/>
          <p:cNvSpPr>
            <a:spLocks noGrp="1"/>
          </p:cNvSpPr>
          <p:nvPr>
            <p:ph type="pic" idx="4"/>
          </p:nvPr>
        </p:nvSpPr>
        <p:spPr>
          <a:xfrm>
            <a:off x="4057498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29" name="Google Shape;129;p25"/>
          <p:cNvSpPr>
            <a:spLocks noGrp="1"/>
          </p:cNvSpPr>
          <p:nvPr>
            <p:ph type="pic" idx="5"/>
          </p:nvPr>
        </p:nvSpPr>
        <p:spPr>
          <a:xfrm>
            <a:off x="6086247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30" name="Google Shape;130;p25"/>
          <p:cNvSpPr>
            <a:spLocks noGrp="1"/>
          </p:cNvSpPr>
          <p:nvPr>
            <p:ph type="pic" idx="6"/>
          </p:nvPr>
        </p:nvSpPr>
        <p:spPr>
          <a:xfrm>
            <a:off x="10143744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31" name="Google Shape;131;p25"/>
          <p:cNvSpPr>
            <a:spLocks noGrp="1"/>
          </p:cNvSpPr>
          <p:nvPr>
            <p:ph type="pic" idx="7"/>
          </p:nvPr>
        </p:nvSpPr>
        <p:spPr>
          <a:xfrm>
            <a:off x="8114996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32" name="Google Shape;132;p25"/>
          <p:cNvSpPr>
            <a:spLocks noGrp="1"/>
          </p:cNvSpPr>
          <p:nvPr>
            <p:ph type="pic" idx="8"/>
          </p:nvPr>
        </p:nvSpPr>
        <p:spPr>
          <a:xfrm>
            <a:off x="0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33" name="Google Shape;133;p25"/>
          <p:cNvSpPr>
            <a:spLocks noGrp="1"/>
          </p:cNvSpPr>
          <p:nvPr>
            <p:ph type="pic" idx="9"/>
          </p:nvPr>
        </p:nvSpPr>
        <p:spPr>
          <a:xfrm>
            <a:off x="2028749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34" name="Google Shape;134;p25"/>
          <p:cNvSpPr>
            <a:spLocks noGrp="1"/>
          </p:cNvSpPr>
          <p:nvPr>
            <p:ph type="pic" idx="13"/>
          </p:nvPr>
        </p:nvSpPr>
        <p:spPr>
          <a:xfrm>
            <a:off x="4057498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35" name="Google Shape;135;p25"/>
          <p:cNvSpPr>
            <a:spLocks noGrp="1"/>
          </p:cNvSpPr>
          <p:nvPr>
            <p:ph type="pic" idx="14"/>
          </p:nvPr>
        </p:nvSpPr>
        <p:spPr>
          <a:xfrm>
            <a:off x="6086247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36" name="Google Shape;136;p25"/>
          <p:cNvSpPr>
            <a:spLocks noGrp="1"/>
          </p:cNvSpPr>
          <p:nvPr>
            <p:ph type="pic" idx="15"/>
          </p:nvPr>
        </p:nvSpPr>
        <p:spPr>
          <a:xfrm>
            <a:off x="10143744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37" name="Google Shape;137;p25"/>
          <p:cNvSpPr>
            <a:spLocks noGrp="1"/>
          </p:cNvSpPr>
          <p:nvPr>
            <p:ph type="pic" idx="16"/>
          </p:nvPr>
        </p:nvSpPr>
        <p:spPr>
          <a:xfrm>
            <a:off x="8114996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38" name="Google Shape;138;p25"/>
          <p:cNvSpPr>
            <a:spLocks noGrp="1"/>
          </p:cNvSpPr>
          <p:nvPr>
            <p:ph type="pic" idx="17"/>
          </p:nvPr>
        </p:nvSpPr>
        <p:spPr>
          <a:xfrm>
            <a:off x="0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39" name="Google Shape;139;p25"/>
          <p:cNvSpPr>
            <a:spLocks noGrp="1"/>
          </p:cNvSpPr>
          <p:nvPr>
            <p:ph type="pic" idx="18"/>
          </p:nvPr>
        </p:nvSpPr>
        <p:spPr>
          <a:xfrm>
            <a:off x="2028749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40" name="Google Shape;140;p25"/>
          <p:cNvSpPr>
            <a:spLocks noGrp="1"/>
          </p:cNvSpPr>
          <p:nvPr>
            <p:ph type="pic" idx="19"/>
          </p:nvPr>
        </p:nvSpPr>
        <p:spPr>
          <a:xfrm>
            <a:off x="4057498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41" name="Google Shape;141;p25"/>
          <p:cNvSpPr>
            <a:spLocks noGrp="1"/>
          </p:cNvSpPr>
          <p:nvPr>
            <p:ph type="pic" idx="20"/>
          </p:nvPr>
        </p:nvSpPr>
        <p:spPr>
          <a:xfrm>
            <a:off x="6086247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42" name="Google Shape;142;p25"/>
          <p:cNvSpPr>
            <a:spLocks noGrp="1"/>
          </p:cNvSpPr>
          <p:nvPr>
            <p:ph type="pic" idx="21"/>
          </p:nvPr>
        </p:nvSpPr>
        <p:spPr>
          <a:xfrm>
            <a:off x="10143744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43" name="Google Shape;143;p25"/>
          <p:cNvSpPr>
            <a:spLocks noGrp="1"/>
          </p:cNvSpPr>
          <p:nvPr>
            <p:ph type="pic" idx="22"/>
          </p:nvPr>
        </p:nvSpPr>
        <p:spPr>
          <a:xfrm>
            <a:off x="8114996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44" name="Google Shape;144;p25"/>
          <p:cNvSpPr>
            <a:spLocks noGrp="1"/>
          </p:cNvSpPr>
          <p:nvPr>
            <p:ph type="pic" idx="23"/>
          </p:nvPr>
        </p:nvSpPr>
        <p:spPr>
          <a:xfrm>
            <a:off x="0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45" name="Google Shape;145;p25"/>
          <p:cNvSpPr>
            <a:spLocks noGrp="1"/>
          </p:cNvSpPr>
          <p:nvPr>
            <p:ph type="pic" idx="24"/>
          </p:nvPr>
        </p:nvSpPr>
        <p:spPr>
          <a:xfrm>
            <a:off x="2028749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46" name="Google Shape;146;p25"/>
          <p:cNvSpPr>
            <a:spLocks noGrp="1"/>
          </p:cNvSpPr>
          <p:nvPr>
            <p:ph type="pic" idx="25"/>
          </p:nvPr>
        </p:nvSpPr>
        <p:spPr>
          <a:xfrm>
            <a:off x="4057498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47" name="Google Shape;147;p25"/>
          <p:cNvSpPr>
            <a:spLocks noGrp="1"/>
          </p:cNvSpPr>
          <p:nvPr>
            <p:ph type="pic" idx="26"/>
          </p:nvPr>
        </p:nvSpPr>
        <p:spPr>
          <a:xfrm>
            <a:off x="6086247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48" name="Google Shape;148;p25"/>
          <p:cNvSpPr>
            <a:spLocks noGrp="1"/>
          </p:cNvSpPr>
          <p:nvPr>
            <p:ph type="pic" idx="27"/>
          </p:nvPr>
        </p:nvSpPr>
        <p:spPr>
          <a:xfrm>
            <a:off x="10143744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49" name="Google Shape;149;p25"/>
          <p:cNvSpPr>
            <a:spLocks noGrp="1"/>
          </p:cNvSpPr>
          <p:nvPr>
            <p:ph type="pic" idx="28"/>
          </p:nvPr>
        </p:nvSpPr>
        <p:spPr>
          <a:xfrm>
            <a:off x="8114996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eight images">
  <p:cSld name="5_eight image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>
            <a:spLocks noGrp="1"/>
          </p:cNvSpPr>
          <p:nvPr>
            <p:ph type="pic" idx="2"/>
          </p:nvPr>
        </p:nvSpPr>
        <p:spPr>
          <a:xfrm>
            <a:off x="-18288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52" name="Google Shape;152;p26"/>
          <p:cNvSpPr>
            <a:spLocks noGrp="1"/>
          </p:cNvSpPr>
          <p:nvPr>
            <p:ph type="pic" idx="3"/>
          </p:nvPr>
        </p:nvSpPr>
        <p:spPr>
          <a:xfrm>
            <a:off x="3030728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53" name="Google Shape;153;p26"/>
          <p:cNvSpPr>
            <a:spLocks noGrp="1"/>
          </p:cNvSpPr>
          <p:nvPr>
            <p:ph type="pic" idx="4"/>
          </p:nvPr>
        </p:nvSpPr>
        <p:spPr>
          <a:xfrm>
            <a:off x="6079744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54" name="Google Shape;154;p26"/>
          <p:cNvSpPr>
            <a:spLocks noGrp="1"/>
          </p:cNvSpPr>
          <p:nvPr>
            <p:ph type="pic" idx="5"/>
          </p:nvPr>
        </p:nvSpPr>
        <p:spPr>
          <a:xfrm>
            <a:off x="9128760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55" name="Google Shape;155;p26"/>
          <p:cNvSpPr>
            <a:spLocks noGrp="1"/>
          </p:cNvSpPr>
          <p:nvPr>
            <p:ph type="pic" idx="6"/>
          </p:nvPr>
        </p:nvSpPr>
        <p:spPr>
          <a:xfrm>
            <a:off x="-18288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56" name="Google Shape;156;p26"/>
          <p:cNvSpPr>
            <a:spLocks noGrp="1"/>
          </p:cNvSpPr>
          <p:nvPr>
            <p:ph type="pic" idx="7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57" name="Google Shape;157;p26"/>
          <p:cNvSpPr>
            <a:spLocks noGrp="1"/>
          </p:cNvSpPr>
          <p:nvPr>
            <p:ph type="pic" idx="8"/>
          </p:nvPr>
        </p:nvSpPr>
        <p:spPr>
          <a:xfrm>
            <a:off x="6079744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58" name="Google Shape;158;p26"/>
          <p:cNvSpPr>
            <a:spLocks noGrp="1"/>
          </p:cNvSpPr>
          <p:nvPr>
            <p:ph type="pic" idx="9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eight images-text">
  <p:cSld name="6_eight images-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>
            <a:spLocks noGrp="1"/>
          </p:cNvSpPr>
          <p:nvPr>
            <p:ph type="pic" idx="2"/>
          </p:nvPr>
        </p:nvSpPr>
        <p:spPr>
          <a:xfrm>
            <a:off x="-18288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61" name="Google Shape;161;p27"/>
          <p:cNvSpPr>
            <a:spLocks noGrp="1"/>
          </p:cNvSpPr>
          <p:nvPr>
            <p:ph type="pic" idx="3"/>
          </p:nvPr>
        </p:nvSpPr>
        <p:spPr>
          <a:xfrm>
            <a:off x="6079744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62" name="Google Shape;162;p27"/>
          <p:cNvSpPr>
            <a:spLocks noGrp="1"/>
          </p:cNvSpPr>
          <p:nvPr>
            <p:ph type="pic" idx="4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63" name="Google Shape;163;p27"/>
          <p:cNvSpPr>
            <a:spLocks noGrp="1"/>
          </p:cNvSpPr>
          <p:nvPr>
            <p:ph type="pic" idx="5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ircle">
  <p:cSld name="8_Circl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>
            <a:spLocks noGrp="1"/>
          </p:cNvSpPr>
          <p:nvPr>
            <p:ph type="pic" idx="2"/>
          </p:nvPr>
        </p:nvSpPr>
        <p:spPr>
          <a:xfrm>
            <a:off x="829850" y="205408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66" name="Google Shape;166;p28"/>
          <p:cNvSpPr>
            <a:spLocks noGrp="1"/>
          </p:cNvSpPr>
          <p:nvPr>
            <p:ph type="pic" idx="3"/>
          </p:nvPr>
        </p:nvSpPr>
        <p:spPr>
          <a:xfrm>
            <a:off x="3632685" y="205408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67" name="Google Shape;167;p28"/>
          <p:cNvSpPr>
            <a:spLocks noGrp="1"/>
          </p:cNvSpPr>
          <p:nvPr>
            <p:ph type="pic" idx="4"/>
          </p:nvPr>
        </p:nvSpPr>
        <p:spPr>
          <a:xfrm>
            <a:off x="6435520" y="205408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68" name="Google Shape;168;p28"/>
          <p:cNvSpPr>
            <a:spLocks noGrp="1"/>
          </p:cNvSpPr>
          <p:nvPr>
            <p:ph type="pic" idx="5"/>
          </p:nvPr>
        </p:nvSpPr>
        <p:spPr>
          <a:xfrm>
            <a:off x="9238355" y="205408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4 rounded images">
  <p:cSld name="9_4 rounded image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74" name="Google Shape;174;p29"/>
          <p:cNvSpPr>
            <a:spLocks noGrp="1"/>
          </p:cNvSpPr>
          <p:nvPr>
            <p:ph type="pic" idx="2"/>
          </p:nvPr>
        </p:nvSpPr>
        <p:spPr>
          <a:xfrm>
            <a:off x="4678364" y="202744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75" name="Google Shape;175;p29"/>
          <p:cNvSpPr>
            <a:spLocks noGrp="1"/>
          </p:cNvSpPr>
          <p:nvPr>
            <p:ph type="pic" idx="3"/>
          </p:nvPr>
        </p:nvSpPr>
        <p:spPr>
          <a:xfrm>
            <a:off x="4678364" y="376865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76" name="Google Shape;176;p29"/>
          <p:cNvSpPr>
            <a:spLocks noGrp="1"/>
          </p:cNvSpPr>
          <p:nvPr>
            <p:ph type="pic" idx="4"/>
          </p:nvPr>
        </p:nvSpPr>
        <p:spPr>
          <a:xfrm>
            <a:off x="6222242" y="202744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77" name="Google Shape;177;p29"/>
          <p:cNvSpPr>
            <a:spLocks noGrp="1"/>
          </p:cNvSpPr>
          <p:nvPr>
            <p:ph type="pic" idx="5"/>
          </p:nvPr>
        </p:nvSpPr>
        <p:spPr>
          <a:xfrm>
            <a:off x="6222242" y="376865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alf image" userDrawn="1">
  <p:cSld name="4_half imag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4 rounded images">
  <p:cSld name="10_4 rounded image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81" name="Google Shape;181;p30"/>
          <p:cNvSpPr>
            <a:spLocks noGrp="1"/>
          </p:cNvSpPr>
          <p:nvPr>
            <p:ph type="pic" idx="2"/>
          </p:nvPr>
        </p:nvSpPr>
        <p:spPr>
          <a:xfrm>
            <a:off x="838200" y="202744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82" name="Google Shape;182;p30"/>
          <p:cNvSpPr>
            <a:spLocks noGrp="1"/>
          </p:cNvSpPr>
          <p:nvPr>
            <p:ph type="pic" idx="3"/>
          </p:nvPr>
        </p:nvSpPr>
        <p:spPr>
          <a:xfrm>
            <a:off x="838200" y="376865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83" name="Google Shape;183;p30"/>
          <p:cNvSpPr>
            <a:spLocks noGrp="1"/>
          </p:cNvSpPr>
          <p:nvPr>
            <p:ph type="pic" idx="4"/>
          </p:nvPr>
        </p:nvSpPr>
        <p:spPr>
          <a:xfrm>
            <a:off x="6195737" y="202744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84" name="Google Shape;184;p30"/>
          <p:cNvSpPr>
            <a:spLocks noGrp="1"/>
          </p:cNvSpPr>
          <p:nvPr>
            <p:ph type="pic" idx="5"/>
          </p:nvPr>
        </p:nvSpPr>
        <p:spPr>
          <a:xfrm>
            <a:off x="6195737" y="376865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85" name="Google Shape;185;p30"/>
          <p:cNvSpPr/>
          <p:nvPr/>
        </p:nvSpPr>
        <p:spPr>
          <a:xfrm>
            <a:off x="2372139" y="2027444"/>
            <a:ext cx="53009" cy="1550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dk1"/>
              </a:solidFill>
              <a:latin typeface="Zona Pro " panose="02010503040002020004" pitchFamily="2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2355919" y="3768654"/>
            <a:ext cx="53009" cy="1550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dk1"/>
              </a:solidFill>
              <a:latin typeface="Zona Pro " panose="02010503040002020004" pitchFamily="2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7732644" y="2027444"/>
            <a:ext cx="53009" cy="15506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dk1"/>
              </a:solidFill>
              <a:latin typeface="Zona Pro " panose="02010503040002020004" pitchFamily="2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7732643" y="3768654"/>
            <a:ext cx="53009" cy="15506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dk1"/>
              </a:solidFill>
              <a:latin typeface="Zona Pro " panose="02010503040002020004" pitchFamily="2" charset="77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4 circle images">
  <p:cSld name="10_4 circle image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92" name="Google Shape;192;p31"/>
          <p:cNvSpPr>
            <a:spLocks noGrp="1"/>
          </p:cNvSpPr>
          <p:nvPr>
            <p:ph type="pic" idx="2"/>
          </p:nvPr>
        </p:nvSpPr>
        <p:spPr>
          <a:xfrm>
            <a:off x="4288668" y="2054088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93" name="Google Shape;193;p31"/>
          <p:cNvSpPr>
            <a:spLocks noGrp="1"/>
          </p:cNvSpPr>
          <p:nvPr>
            <p:ph type="pic" idx="3"/>
          </p:nvPr>
        </p:nvSpPr>
        <p:spPr>
          <a:xfrm>
            <a:off x="4288668" y="380361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94" name="Google Shape;194;p31"/>
          <p:cNvSpPr>
            <a:spLocks noGrp="1"/>
          </p:cNvSpPr>
          <p:nvPr>
            <p:ph type="pic" idx="4"/>
          </p:nvPr>
        </p:nvSpPr>
        <p:spPr>
          <a:xfrm>
            <a:off x="6090965" y="2054088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95" name="Google Shape;195;p31"/>
          <p:cNvSpPr>
            <a:spLocks noGrp="1"/>
          </p:cNvSpPr>
          <p:nvPr>
            <p:ph type="pic" idx="5"/>
          </p:nvPr>
        </p:nvSpPr>
        <p:spPr>
          <a:xfrm>
            <a:off x="6090965" y="380361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2  images with text">
  <p:cSld name="10_2  images with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199" name="Google Shape;199;p32"/>
          <p:cNvSpPr>
            <a:spLocks noGrp="1"/>
          </p:cNvSpPr>
          <p:nvPr>
            <p:ph type="pic" idx="2"/>
          </p:nvPr>
        </p:nvSpPr>
        <p:spPr>
          <a:xfrm>
            <a:off x="838200" y="2063889"/>
            <a:ext cx="2352260" cy="35356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00" name="Google Shape;200;p32"/>
          <p:cNvSpPr>
            <a:spLocks noGrp="1"/>
          </p:cNvSpPr>
          <p:nvPr>
            <p:ph type="pic" idx="3"/>
          </p:nvPr>
        </p:nvSpPr>
        <p:spPr>
          <a:xfrm>
            <a:off x="6181770" y="2063889"/>
            <a:ext cx="2352260" cy="35356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4"/>
          </p:nvPr>
        </p:nvSpPr>
        <p:spPr>
          <a:xfrm>
            <a:off x="3391507" y="2063889"/>
            <a:ext cx="2479811" cy="353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Zona Pro " panose="02010503040002020004" pitchFamily="2" charset="77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5"/>
          </p:nvPr>
        </p:nvSpPr>
        <p:spPr>
          <a:xfrm>
            <a:off x="8721588" y="2063889"/>
            <a:ext cx="2479811" cy="353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Zona Pro " panose="02010503040002020004" pitchFamily="2" charset="77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 placeholder">
  <p:cSld name="3 image placeholder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06" name="Google Shape;206;p33"/>
          <p:cNvSpPr>
            <a:spLocks noGrp="1"/>
          </p:cNvSpPr>
          <p:nvPr>
            <p:ph type="pic" idx="2"/>
          </p:nvPr>
        </p:nvSpPr>
        <p:spPr>
          <a:xfrm>
            <a:off x="838200" y="1881810"/>
            <a:ext cx="3220278" cy="221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07" name="Google Shape;207;p33"/>
          <p:cNvSpPr>
            <a:spLocks noGrp="1"/>
          </p:cNvSpPr>
          <p:nvPr>
            <p:ph type="pic" idx="3"/>
          </p:nvPr>
        </p:nvSpPr>
        <p:spPr>
          <a:xfrm>
            <a:off x="4485861" y="1881810"/>
            <a:ext cx="3220278" cy="221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08" name="Google Shape;208;p33"/>
          <p:cNvSpPr>
            <a:spLocks noGrp="1"/>
          </p:cNvSpPr>
          <p:nvPr>
            <p:ph type="pic" idx="4"/>
          </p:nvPr>
        </p:nvSpPr>
        <p:spPr>
          <a:xfrm>
            <a:off x="8133522" y="1881810"/>
            <a:ext cx="3220278" cy="221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ircle">
  <p:cSld name="7_Circl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>
            <a:spLocks noGrp="1"/>
          </p:cNvSpPr>
          <p:nvPr>
            <p:ph type="pic" idx="2"/>
          </p:nvPr>
        </p:nvSpPr>
        <p:spPr>
          <a:xfrm>
            <a:off x="1240668" y="1457740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11" name="Google Shape;211;p34"/>
          <p:cNvSpPr>
            <a:spLocks noGrp="1"/>
          </p:cNvSpPr>
          <p:nvPr>
            <p:ph type="pic" idx="3"/>
          </p:nvPr>
        </p:nvSpPr>
        <p:spPr>
          <a:xfrm>
            <a:off x="3786233" y="1457740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12" name="Google Shape;212;p34"/>
          <p:cNvSpPr>
            <a:spLocks noGrp="1"/>
          </p:cNvSpPr>
          <p:nvPr>
            <p:ph type="pic" idx="4"/>
          </p:nvPr>
        </p:nvSpPr>
        <p:spPr>
          <a:xfrm>
            <a:off x="9029763" y="1457740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13" name="Google Shape;213;p34"/>
          <p:cNvSpPr>
            <a:spLocks noGrp="1"/>
          </p:cNvSpPr>
          <p:nvPr>
            <p:ph type="pic" idx="5"/>
          </p:nvPr>
        </p:nvSpPr>
        <p:spPr>
          <a:xfrm>
            <a:off x="6407998" y="1457740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14" name="Google Shape;214;p34"/>
          <p:cNvSpPr>
            <a:spLocks noGrp="1"/>
          </p:cNvSpPr>
          <p:nvPr>
            <p:ph type="pic" idx="6"/>
          </p:nvPr>
        </p:nvSpPr>
        <p:spPr>
          <a:xfrm>
            <a:off x="1240668" y="371724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15" name="Google Shape;215;p34"/>
          <p:cNvSpPr>
            <a:spLocks noGrp="1"/>
          </p:cNvSpPr>
          <p:nvPr>
            <p:ph type="pic" idx="7"/>
          </p:nvPr>
        </p:nvSpPr>
        <p:spPr>
          <a:xfrm>
            <a:off x="3786233" y="371724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16" name="Google Shape;216;p34"/>
          <p:cNvSpPr>
            <a:spLocks noGrp="1"/>
          </p:cNvSpPr>
          <p:nvPr>
            <p:ph type="pic" idx="8"/>
          </p:nvPr>
        </p:nvSpPr>
        <p:spPr>
          <a:xfrm>
            <a:off x="9029763" y="371724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17" name="Google Shape;217;p34"/>
          <p:cNvSpPr>
            <a:spLocks noGrp="1"/>
          </p:cNvSpPr>
          <p:nvPr>
            <p:ph type="pic" idx="9"/>
          </p:nvPr>
        </p:nvSpPr>
        <p:spPr>
          <a:xfrm>
            <a:off x="6407998" y="371724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8 Box">
  <p:cSld name="9_8 Box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>
            <a:spLocks noGrp="1"/>
          </p:cNvSpPr>
          <p:nvPr>
            <p:ph type="pic" idx="2"/>
          </p:nvPr>
        </p:nvSpPr>
        <p:spPr>
          <a:xfrm>
            <a:off x="1240668" y="1457740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22" name="Google Shape;222;p35"/>
          <p:cNvSpPr>
            <a:spLocks noGrp="1"/>
          </p:cNvSpPr>
          <p:nvPr>
            <p:ph type="pic" idx="3"/>
          </p:nvPr>
        </p:nvSpPr>
        <p:spPr>
          <a:xfrm>
            <a:off x="3786233" y="1457740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23" name="Google Shape;223;p35"/>
          <p:cNvSpPr>
            <a:spLocks noGrp="1"/>
          </p:cNvSpPr>
          <p:nvPr>
            <p:ph type="pic" idx="4"/>
          </p:nvPr>
        </p:nvSpPr>
        <p:spPr>
          <a:xfrm>
            <a:off x="9029763" y="1457740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24" name="Google Shape;224;p35"/>
          <p:cNvSpPr>
            <a:spLocks noGrp="1"/>
          </p:cNvSpPr>
          <p:nvPr>
            <p:ph type="pic" idx="5"/>
          </p:nvPr>
        </p:nvSpPr>
        <p:spPr>
          <a:xfrm>
            <a:off x="6407998" y="1457740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25" name="Google Shape;225;p35"/>
          <p:cNvSpPr>
            <a:spLocks noGrp="1"/>
          </p:cNvSpPr>
          <p:nvPr>
            <p:ph type="pic" idx="6"/>
          </p:nvPr>
        </p:nvSpPr>
        <p:spPr>
          <a:xfrm>
            <a:off x="1240668" y="3770249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26" name="Google Shape;226;p35"/>
          <p:cNvSpPr>
            <a:spLocks noGrp="1"/>
          </p:cNvSpPr>
          <p:nvPr>
            <p:ph type="pic" idx="7"/>
          </p:nvPr>
        </p:nvSpPr>
        <p:spPr>
          <a:xfrm>
            <a:off x="3786233" y="3770249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27" name="Google Shape;227;p35"/>
          <p:cNvSpPr>
            <a:spLocks noGrp="1"/>
          </p:cNvSpPr>
          <p:nvPr>
            <p:ph type="pic" idx="8"/>
          </p:nvPr>
        </p:nvSpPr>
        <p:spPr>
          <a:xfrm>
            <a:off x="9029763" y="3770249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28" name="Google Shape;228;p35"/>
          <p:cNvSpPr>
            <a:spLocks noGrp="1"/>
          </p:cNvSpPr>
          <p:nvPr>
            <p:ph type="pic" idx="9"/>
          </p:nvPr>
        </p:nvSpPr>
        <p:spPr>
          <a:xfrm>
            <a:off x="6407998" y="3770249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30" name="Google Shape;230;p35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image box with text">
  <p:cSld name="9_image box with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2"/>
          </p:nvPr>
        </p:nvSpPr>
        <p:spPr>
          <a:xfrm>
            <a:off x="914400" y="3055281"/>
            <a:ext cx="2441448" cy="2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3"/>
          </p:nvPr>
        </p:nvSpPr>
        <p:spPr>
          <a:xfrm>
            <a:off x="3554984" y="3055281"/>
            <a:ext cx="2441448" cy="2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4"/>
          </p:nvPr>
        </p:nvSpPr>
        <p:spPr>
          <a:xfrm>
            <a:off x="6195568" y="3055281"/>
            <a:ext cx="2441448" cy="2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5"/>
          </p:nvPr>
        </p:nvSpPr>
        <p:spPr>
          <a:xfrm>
            <a:off x="8836152" y="3055281"/>
            <a:ext cx="2441448" cy="2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38" name="Google Shape;238;p36"/>
          <p:cNvSpPr>
            <a:spLocks noGrp="1"/>
          </p:cNvSpPr>
          <p:nvPr>
            <p:ph type="pic" idx="6"/>
          </p:nvPr>
        </p:nvSpPr>
        <p:spPr>
          <a:xfrm>
            <a:off x="914401" y="1722646"/>
            <a:ext cx="2441448" cy="11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39" name="Google Shape;239;p36"/>
          <p:cNvSpPr>
            <a:spLocks noGrp="1"/>
          </p:cNvSpPr>
          <p:nvPr>
            <p:ph type="pic" idx="7"/>
          </p:nvPr>
        </p:nvSpPr>
        <p:spPr>
          <a:xfrm>
            <a:off x="3554984" y="1722646"/>
            <a:ext cx="2441448" cy="11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40" name="Google Shape;240;p36"/>
          <p:cNvSpPr>
            <a:spLocks noGrp="1"/>
          </p:cNvSpPr>
          <p:nvPr>
            <p:ph type="pic" idx="8"/>
          </p:nvPr>
        </p:nvSpPr>
        <p:spPr>
          <a:xfrm>
            <a:off x="6195568" y="1722646"/>
            <a:ext cx="2441448" cy="11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41" name="Google Shape;241;p36"/>
          <p:cNvSpPr>
            <a:spLocks noGrp="1"/>
          </p:cNvSpPr>
          <p:nvPr>
            <p:ph type="pic" idx="9"/>
          </p:nvPr>
        </p:nvSpPr>
        <p:spPr>
          <a:xfrm>
            <a:off x="8836152" y="1722646"/>
            <a:ext cx="2441448" cy="11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ver color">
  <p:cSld name="4_Cover color"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8A11079-C336-8036-A073-A1507CD1A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6400" y="6207760"/>
            <a:ext cx="1495629" cy="299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ver color">
  <p:cSld name="6_Cover color">
    <p:bg>
      <p:bgPr>
        <a:solidFill>
          <a:schemeClr val="dk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2345CAA-FA43-5F55-6E34-9430EEC1D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6400" y="6207760"/>
            <a:ext cx="1495629" cy="299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ver color">
  <p:cSld name="7_Cover color">
    <p:bg>
      <p:bgPr>
        <a:solidFill>
          <a:schemeClr val="accen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9F4D30-B99F-7F21-2745-BA58272456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6400" y="6207760"/>
            <a:ext cx="1495629" cy="299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with image">
  <p:cSld name="2_Title Slide with imag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838200" y="82743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58" name="Google Shape;58;p13"/>
          <p:cNvSpPr>
            <a:spLocks noGrp="1"/>
          </p:cNvSpPr>
          <p:nvPr>
            <p:ph type="pic" idx="2"/>
          </p:nvPr>
        </p:nvSpPr>
        <p:spPr>
          <a:xfrm>
            <a:off x="0" y="1894649"/>
            <a:ext cx="4293704" cy="188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59" name="Google Shape;59;p13"/>
          <p:cNvSpPr>
            <a:spLocks noGrp="1"/>
          </p:cNvSpPr>
          <p:nvPr>
            <p:ph type="pic" idx="3"/>
          </p:nvPr>
        </p:nvSpPr>
        <p:spPr>
          <a:xfrm>
            <a:off x="8203096" y="1894649"/>
            <a:ext cx="3988904" cy="188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4"/>
          </p:nvPr>
        </p:nvSpPr>
        <p:spPr>
          <a:xfrm>
            <a:off x="4294188" y="1894097"/>
            <a:ext cx="3908425" cy="1882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ver color">
  <p:cSld name="8_Cover color">
    <p:bg>
      <p:bgPr>
        <a:solidFill>
          <a:schemeClr val="accent5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D3D5A6D-0012-ED7C-5033-82140A22F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6400" y="6207760"/>
            <a:ext cx="1495629" cy="299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ver color1">
  <p:cSld name="9_Cover color1">
    <p:bg>
      <p:bgPr>
        <a:solidFill>
          <a:schemeClr val="accent6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4FBCFC-C443-40F7-9B26-EA99977611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6400" y="6207760"/>
            <a:ext cx="1495629" cy="299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with half image">
  <p:cSld name="2_Title Slide with half imag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64" name="Google Shape;64;p14"/>
          <p:cNvSpPr>
            <a:spLocks noGrp="1"/>
          </p:cNvSpPr>
          <p:nvPr>
            <p:ph type="pic" idx="2"/>
          </p:nvPr>
        </p:nvSpPr>
        <p:spPr>
          <a:xfrm>
            <a:off x="0" y="2173356"/>
            <a:ext cx="12192000" cy="327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_option">
  <p:cSld name="2_Title Slide_o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_option with image">
  <p:cSld name="4_Title Slide_option with imag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2213768" y="1338815"/>
            <a:ext cx="7764463" cy="125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Closing">
  <p:cSld name="02_Closing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rgbClr val="7F7F7F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title">
  <p:cSld name="3_image 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One Column">
  <p:cSld name="01_One Colum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0" y="2080176"/>
            <a:ext cx="12192000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1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Zona Pro " panose="02010503040002020004" pitchFamily="2" charset="77"/>
          <a:ea typeface="Zona Pro " panose="02010503040002020004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Light"/>
              <a:buNone/>
              <a:defRPr sz="4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44" name="Google Shape;244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245" name="Google Shape;24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9197A0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lang="en-GR" dirty="0"/>
          </a:p>
        </p:txBody>
      </p:sp>
      <p:sp>
        <p:nvSpPr>
          <p:cNvPr id="246" name="Google Shape;24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9197A0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lang="en-GR" dirty="0"/>
          </a:p>
        </p:txBody>
      </p:sp>
      <p:sp>
        <p:nvSpPr>
          <p:cNvPr id="247" name="Google Shape;24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rgbClr val="9197A0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89" r:id="rId4"/>
    <p:sldLayoutId id="214748369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Zona Pro " panose="02010503040002020004" pitchFamily="2" charset="77"/>
          <a:ea typeface="Zona Pro " panose="02010503040002020004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Zona Pro " panose="02010503040002020004" pitchFamily="2" charset="77"/>
          <a:ea typeface="Zona Pro " panose="02010503040002020004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201AE92-534C-CA41-1853-9BD69A93B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224" t="32403"/>
          <a:stretch/>
        </p:blipFill>
        <p:spPr>
          <a:xfrm>
            <a:off x="0" y="0"/>
            <a:ext cx="3012650" cy="36313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F93939-A0C4-5CC4-3E34-68FC913E5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4387" y="3021268"/>
            <a:ext cx="4191000" cy="838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0F03C89-B2EA-424D-51FB-3491A99A8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70389" y="4204137"/>
            <a:ext cx="1501583" cy="150158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2A2216B-D396-80BE-5D43-E2835D415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21292" y="4683879"/>
            <a:ext cx="3407229" cy="5401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6FFF62-9D30-C0BA-B9F6-AA84BBBFF53C}"/>
              </a:ext>
            </a:extLst>
          </p:cNvPr>
          <p:cNvCxnSpPr/>
          <p:nvPr/>
        </p:nvCxnSpPr>
        <p:spPr>
          <a:xfrm>
            <a:off x="7293428" y="870858"/>
            <a:ext cx="3407228" cy="0"/>
          </a:xfrm>
          <a:prstGeom prst="line">
            <a:avLst/>
          </a:prstGeom>
          <a:ln w="1111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777D3A-40C4-C5F9-A53E-D1AFAFE6F166}"/>
              </a:ext>
            </a:extLst>
          </p:cNvPr>
          <p:cNvCxnSpPr/>
          <p:nvPr/>
        </p:nvCxnSpPr>
        <p:spPr>
          <a:xfrm>
            <a:off x="1579912" y="4954929"/>
            <a:ext cx="3407228" cy="0"/>
          </a:xfrm>
          <a:prstGeom prst="line">
            <a:avLst/>
          </a:prstGeom>
          <a:ln w="1111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invertebrate, jellyfish&#10;&#10;Description automatically generated">
            <a:extLst>
              <a:ext uri="{FF2B5EF4-FFF2-40B4-BE49-F238E27FC236}">
                <a16:creationId xmlns:a16="http://schemas.microsoft.com/office/drawing/2014/main" id="{BB72EBC8-9513-B776-C4B8-2525DD5BC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" r="764"/>
          <a:stretch/>
        </p:blipFill>
        <p:spPr>
          <a:xfrm>
            <a:off x="-47306" y="-120578"/>
            <a:ext cx="12286613" cy="70991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F88A05-128C-0FED-D121-A1911DF650EC}"/>
              </a:ext>
            </a:extLst>
          </p:cNvPr>
          <p:cNvGrpSpPr/>
          <p:nvPr/>
        </p:nvGrpSpPr>
        <p:grpSpPr>
          <a:xfrm>
            <a:off x="-47306" y="870858"/>
            <a:ext cx="10998335" cy="5356276"/>
            <a:chOff x="-47306" y="870858"/>
            <a:chExt cx="10998335" cy="535627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A7B54A5-B550-2340-7A96-BA428A7DF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84756" y="2985407"/>
              <a:ext cx="4422488" cy="887186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5E0817D-CF97-1813-28B7-820EE2D21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86972" y="5402358"/>
              <a:ext cx="3464057" cy="824776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FE38FB9-D1EB-4E9F-6A5B-6AF80DA94209}"/>
                </a:ext>
              </a:extLst>
            </p:cNvPr>
            <p:cNvCxnSpPr/>
            <p:nvPr/>
          </p:nvCxnSpPr>
          <p:spPr>
            <a:xfrm>
              <a:off x="-47306" y="870858"/>
              <a:ext cx="3407228" cy="0"/>
            </a:xfrm>
            <a:prstGeom prst="line">
              <a:avLst/>
            </a:prstGeom>
            <a:ln w="1111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84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02;p92">
            <a:extLst>
              <a:ext uri="{FF2B5EF4-FFF2-40B4-BE49-F238E27FC236}">
                <a16:creationId xmlns:a16="http://schemas.microsoft.com/office/drawing/2014/main" id="{5C6C6944-DD88-21BC-3AA5-1C5E2BB92E1B}"/>
              </a:ext>
            </a:extLst>
          </p:cNvPr>
          <p:cNvSpPr/>
          <p:nvPr/>
        </p:nvSpPr>
        <p:spPr>
          <a:xfrm>
            <a:off x="1100831" y="2132449"/>
            <a:ext cx="9478666" cy="390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89000"/>
              </a:lnSpc>
            </a:pPr>
            <a:r>
              <a:rPr lang="en-US" sz="2000" b="1" dirty="0">
                <a:solidFill>
                  <a:srgbClr val="7030A0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Source Code: </a:t>
            </a:r>
          </a:p>
          <a:p>
            <a:pPr lvl="0">
              <a:lnSpc>
                <a:spcPct val="89000"/>
              </a:lnSpc>
            </a:pPr>
            <a:endParaRPr lang="en-US" sz="1800" dirty="0">
              <a:solidFill>
                <a:srgbClr val="7030A0"/>
              </a:solidFill>
              <a:latin typeface="Zona Pro " panose="02010503040002020004" pitchFamily="2" charset="77"/>
              <a:ea typeface="Open Sans Light"/>
              <a:cs typeface="Open Sans Light"/>
              <a:sym typeface="Open Sans Light"/>
            </a:endParaRPr>
          </a:p>
          <a:p>
            <a:pPr lvl="0">
              <a:lnSpc>
                <a:spcPct val="89000"/>
              </a:lnSpc>
            </a:pPr>
            <a:r>
              <a:rPr lang="en-US" sz="1800" dirty="0">
                <a:solidFill>
                  <a:srgbClr val="7030A0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We combine tech with customer needs bringing into life sustainable A class solutions both for business and society. </a:t>
            </a:r>
          </a:p>
          <a:p>
            <a:pPr lvl="0">
              <a:lnSpc>
                <a:spcPct val="89000"/>
              </a:lnSpc>
            </a:pPr>
            <a:endParaRPr lang="en-US" sz="1800" dirty="0">
              <a:solidFill>
                <a:srgbClr val="7030A0"/>
              </a:solidFill>
              <a:latin typeface="Zona Pro " panose="02010503040002020004" pitchFamily="2" charset="77"/>
              <a:ea typeface="Open Sans Light"/>
              <a:cs typeface="Open Sans Light"/>
              <a:sym typeface="Open Sans Light"/>
            </a:endParaRPr>
          </a:p>
          <a:p>
            <a:pPr lvl="0">
              <a:lnSpc>
                <a:spcPct val="89000"/>
              </a:lnSpc>
            </a:pPr>
            <a:r>
              <a:rPr lang="en-US" sz="1800" dirty="0">
                <a:solidFill>
                  <a:srgbClr val="7030A0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We  lead the digital transformation of retail, with solutions that allow organisations to reimagine processes, integrate technologies and introduce innovative services to stay ahead in the market. </a:t>
            </a:r>
          </a:p>
          <a:p>
            <a:pPr lvl="0">
              <a:lnSpc>
                <a:spcPct val="89000"/>
              </a:lnSpc>
            </a:pPr>
            <a:endParaRPr lang="en-US" sz="1800" dirty="0">
              <a:solidFill>
                <a:srgbClr val="7030A0"/>
              </a:solidFill>
              <a:latin typeface="Zona Pro " panose="02010503040002020004" pitchFamily="2" charset="77"/>
              <a:ea typeface="Open Sans Light"/>
              <a:cs typeface="Open Sans Light"/>
              <a:sym typeface="Open Sans Light"/>
            </a:endParaRPr>
          </a:p>
          <a:p>
            <a:pPr lvl="0">
              <a:lnSpc>
                <a:spcPct val="89000"/>
              </a:lnSpc>
            </a:pPr>
            <a:r>
              <a:rPr lang="en-US" sz="1800" dirty="0">
                <a:solidFill>
                  <a:srgbClr val="7030A0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As part of the Public Group ecosystem, Public Next combines best-of-breed technologies with innovative ideas to create synergies that bring additional value to organisations and their customers.</a:t>
            </a:r>
          </a:p>
          <a:p>
            <a:pPr lvl="0">
              <a:lnSpc>
                <a:spcPct val="89000"/>
              </a:lnSpc>
            </a:pPr>
            <a:endParaRPr lang="en-US" sz="1600" dirty="0">
              <a:solidFill>
                <a:srgbClr val="7030A0"/>
              </a:solidFill>
              <a:latin typeface="Zona Pro " panose="02010503040002020004" pitchFamily="2" charset="77"/>
              <a:ea typeface="Open Sans Light"/>
              <a:cs typeface="Open Sans Light"/>
              <a:sym typeface="Open Sans Light"/>
            </a:endParaRPr>
          </a:p>
          <a:p>
            <a:pPr lvl="0">
              <a:lnSpc>
                <a:spcPct val="89000"/>
              </a:lnSpc>
            </a:pPr>
            <a:r>
              <a:rPr lang="en-US" sz="1800" dirty="0">
                <a:solidFill>
                  <a:srgbClr val="7030A0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Our main motto is </a:t>
            </a:r>
            <a:r>
              <a:rPr lang="en-US" sz="1800" b="1" dirty="0">
                <a:solidFill>
                  <a:srgbClr val="7030A0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 “We unleash Tech that shapes the future of Retailing”.</a:t>
            </a:r>
          </a:p>
        </p:txBody>
      </p:sp>
      <p:sp>
        <p:nvSpPr>
          <p:cNvPr id="3" name="Google Shape;1753;p92">
            <a:extLst>
              <a:ext uri="{FF2B5EF4-FFF2-40B4-BE49-F238E27FC236}">
                <a16:creationId xmlns:a16="http://schemas.microsoft.com/office/drawing/2014/main" id="{69935514-1A7D-7863-A81E-004F60B6225F}"/>
              </a:ext>
            </a:extLst>
          </p:cNvPr>
          <p:cNvSpPr txBox="1">
            <a:spLocks/>
          </p:cNvSpPr>
          <p:nvPr/>
        </p:nvSpPr>
        <p:spPr>
          <a:xfrm>
            <a:off x="1100831" y="711450"/>
            <a:ext cx="5114912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2"/>
              </a:buClr>
              <a:buSzPts val="3200"/>
              <a:buFont typeface="Open Sans Light"/>
              <a:buNone/>
            </a:pPr>
            <a:r>
              <a:rPr lang="en-US" sz="3600" b="1" u="none" strike="noStrike" cap="none" dirty="0">
                <a:solidFill>
                  <a:srgbClr val="7030A0"/>
                </a:solidFill>
                <a:latin typeface="Zona Pro" panose="02010503040002020004" pitchFamily="2" charset="77"/>
                <a:sym typeface="Open Sans Light"/>
              </a:rPr>
              <a:t>Main Narrative </a:t>
            </a:r>
          </a:p>
          <a:p>
            <a:pPr>
              <a:lnSpc>
                <a:spcPct val="90000"/>
              </a:lnSpc>
              <a:buClr>
                <a:schemeClr val="dk2"/>
              </a:buClr>
              <a:buSzPts val="3200"/>
            </a:pPr>
            <a:r>
              <a:rPr lang="en-US" sz="3200" b="1" u="none" strike="noStrike" cap="none" dirty="0">
                <a:solidFill>
                  <a:schemeClr val="accent1"/>
                </a:solidFill>
                <a:latin typeface="Zona Pro" panose="02010503040002020004" pitchFamily="2" charset="77"/>
                <a:sym typeface="Open Sans Light"/>
              </a:rPr>
              <a:t>We unleash Tech.</a:t>
            </a:r>
          </a:p>
          <a:p>
            <a:pPr>
              <a:lnSpc>
                <a:spcPct val="90000"/>
              </a:lnSpc>
              <a:buClr>
                <a:schemeClr val="dk2"/>
              </a:buClr>
              <a:buSzPts val="3200"/>
              <a:buFont typeface="Open Sans Light"/>
              <a:buNone/>
            </a:pPr>
            <a:endParaRPr lang="en-US" sz="3600" b="1" dirty="0">
              <a:solidFill>
                <a:schemeClr val="bg1"/>
              </a:solidFill>
              <a:latin typeface="Zona Pro" panose="02010503040002020004" pitchFamily="2" charset="77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90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53;p92">
            <a:extLst>
              <a:ext uri="{FF2B5EF4-FFF2-40B4-BE49-F238E27FC236}">
                <a16:creationId xmlns:a16="http://schemas.microsoft.com/office/drawing/2014/main" id="{22BDEC6A-1EDF-1B66-6298-1C9A6FA75151}"/>
              </a:ext>
            </a:extLst>
          </p:cNvPr>
          <p:cNvSpPr txBox="1">
            <a:spLocks/>
          </p:cNvSpPr>
          <p:nvPr/>
        </p:nvSpPr>
        <p:spPr>
          <a:xfrm>
            <a:off x="1100831" y="711450"/>
            <a:ext cx="5114912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Our Values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We Believe in: </a:t>
            </a:r>
          </a:p>
          <a:p>
            <a:pPr>
              <a:lnSpc>
                <a:spcPct val="90000"/>
              </a:lnSpc>
              <a:buClr>
                <a:schemeClr val="dk2"/>
              </a:buClr>
              <a:buSzPts val="3200"/>
              <a:buFont typeface="Open Sans Light"/>
              <a:buNone/>
            </a:pPr>
            <a:endParaRPr lang="en-US" sz="3600" b="1" dirty="0">
              <a:solidFill>
                <a:schemeClr val="bg1"/>
              </a:solidFill>
              <a:latin typeface="Zona Pro" panose="02010503040002020004" pitchFamily="2" charset="77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9FF6A6-3D58-F53C-6BDD-FB75CA9FBFA9}"/>
              </a:ext>
            </a:extLst>
          </p:cNvPr>
          <p:cNvGrpSpPr/>
          <p:nvPr/>
        </p:nvGrpSpPr>
        <p:grpSpPr>
          <a:xfrm>
            <a:off x="1142174" y="2245233"/>
            <a:ext cx="2987171" cy="3138540"/>
            <a:chOff x="1142174" y="2245233"/>
            <a:chExt cx="2987171" cy="3138540"/>
          </a:xfrm>
        </p:grpSpPr>
        <p:sp>
          <p:nvSpPr>
            <p:cNvPr id="4" name="Google Shape;1794;p92">
              <a:extLst>
                <a:ext uri="{FF2B5EF4-FFF2-40B4-BE49-F238E27FC236}">
                  <a16:creationId xmlns:a16="http://schemas.microsoft.com/office/drawing/2014/main" id="{C43A99E3-B4E3-BA41-C5DE-091E831B02C5}"/>
                </a:ext>
              </a:extLst>
            </p:cNvPr>
            <p:cNvSpPr txBox="1"/>
            <p:nvPr/>
          </p:nvSpPr>
          <p:spPr>
            <a:xfrm>
              <a:off x="1142174" y="4747068"/>
              <a:ext cx="2987171" cy="636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 dirty="0">
                  <a:solidFill>
                    <a:schemeClr val="accent2"/>
                  </a:solidFill>
                  <a:latin typeface="Zona Pro " panose="02010503040002020004" pitchFamily="2" charset="77"/>
                  <a:ea typeface="Open Sans Light"/>
                  <a:cs typeface="Open Sans Light"/>
                  <a:sym typeface="Open Sans Light"/>
                </a:rPr>
                <a:t>Engineering with Trust and Value for our Customers &amp; Society</a:t>
              </a:r>
            </a:p>
          </p:txBody>
        </p:sp>
        <p:sp>
          <p:nvSpPr>
            <p:cNvPr id="5" name="Google Shape;1795;p92">
              <a:extLst>
                <a:ext uri="{FF2B5EF4-FFF2-40B4-BE49-F238E27FC236}">
                  <a16:creationId xmlns:a16="http://schemas.microsoft.com/office/drawing/2014/main" id="{728DD511-03F3-D9ED-2739-2813317890CB}"/>
                </a:ext>
              </a:extLst>
            </p:cNvPr>
            <p:cNvSpPr txBox="1"/>
            <p:nvPr/>
          </p:nvSpPr>
          <p:spPr>
            <a:xfrm>
              <a:off x="1142174" y="4280091"/>
              <a:ext cx="1969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accent2"/>
                  </a:solidFill>
                  <a:latin typeface="Zona Pro" panose="02010503040002020004" pitchFamily="2" charset="77"/>
                  <a:ea typeface="Open Sans Light"/>
                  <a:cs typeface="Open Sans Light"/>
                  <a:sym typeface="Open Sans Light"/>
                </a:rPr>
                <a:t>Innovation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93982EB-2206-6F03-F22F-C2309EE89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142174" y="2245233"/>
              <a:ext cx="1567269" cy="161009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EB77F8-7EDF-2360-E133-30603C5913D7}"/>
              </a:ext>
            </a:extLst>
          </p:cNvPr>
          <p:cNvGrpSpPr/>
          <p:nvPr/>
        </p:nvGrpSpPr>
        <p:grpSpPr>
          <a:xfrm>
            <a:off x="8452591" y="1922502"/>
            <a:ext cx="2489218" cy="3461270"/>
            <a:chOff x="8452591" y="1922502"/>
            <a:chExt cx="2489218" cy="3461270"/>
          </a:xfrm>
        </p:grpSpPr>
        <p:sp>
          <p:nvSpPr>
            <p:cNvPr id="8" name="Google Shape;1800;p92">
              <a:extLst>
                <a:ext uri="{FF2B5EF4-FFF2-40B4-BE49-F238E27FC236}">
                  <a16:creationId xmlns:a16="http://schemas.microsoft.com/office/drawing/2014/main" id="{D808E1ED-B6A1-4DE8-9A0F-E8F2BCB754EA}"/>
                </a:ext>
              </a:extLst>
            </p:cNvPr>
            <p:cNvSpPr txBox="1"/>
            <p:nvPr/>
          </p:nvSpPr>
          <p:spPr>
            <a:xfrm>
              <a:off x="8452591" y="4747067"/>
              <a:ext cx="2489218" cy="636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 dirty="0">
                  <a:solidFill>
                    <a:schemeClr val="accent2"/>
                  </a:solidFill>
                  <a:latin typeface="Zona Pro " panose="02010503040002020004" pitchFamily="2" charset="77"/>
                  <a:ea typeface="Open Sans Light"/>
                  <a:cs typeface="Open Sans Light"/>
                  <a:sym typeface="Open Sans Light"/>
                </a:rPr>
                <a:t>Inclusion and advanced equality</a:t>
              </a:r>
            </a:p>
          </p:txBody>
        </p:sp>
        <p:sp>
          <p:nvSpPr>
            <p:cNvPr id="9" name="Google Shape;1801;p92">
              <a:extLst>
                <a:ext uri="{FF2B5EF4-FFF2-40B4-BE49-F238E27FC236}">
                  <a16:creationId xmlns:a16="http://schemas.microsoft.com/office/drawing/2014/main" id="{7A472FC9-805C-9D3A-B118-6611A366893F}"/>
                </a:ext>
              </a:extLst>
            </p:cNvPr>
            <p:cNvSpPr txBox="1"/>
            <p:nvPr/>
          </p:nvSpPr>
          <p:spPr>
            <a:xfrm>
              <a:off x="8452591" y="4280091"/>
              <a:ext cx="24113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accent2"/>
                  </a:solidFill>
                  <a:latin typeface="Zona Pro" panose="02010503040002020004" pitchFamily="2" charset="77"/>
                  <a:ea typeface="Open Sans Light"/>
                  <a:cs typeface="Open Sans Light"/>
                  <a:sym typeface="Open Sans Light"/>
                </a:rPr>
                <a:t>Open Minded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3063F9A-A091-52E5-61FB-EC793540B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85046" y="1922502"/>
              <a:ext cx="1567269" cy="215899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215F46-C6A1-3AF1-7244-F946E200B368}"/>
              </a:ext>
            </a:extLst>
          </p:cNvPr>
          <p:cNvGrpSpPr/>
          <p:nvPr/>
        </p:nvGrpSpPr>
        <p:grpSpPr>
          <a:xfrm>
            <a:off x="5226102" y="2057015"/>
            <a:ext cx="2987171" cy="3326757"/>
            <a:chOff x="5226102" y="2057015"/>
            <a:chExt cx="2987171" cy="3326757"/>
          </a:xfrm>
        </p:grpSpPr>
        <p:sp>
          <p:nvSpPr>
            <p:cNvPr id="6" name="Google Shape;1797;p92">
              <a:extLst>
                <a:ext uri="{FF2B5EF4-FFF2-40B4-BE49-F238E27FC236}">
                  <a16:creationId xmlns:a16="http://schemas.microsoft.com/office/drawing/2014/main" id="{086138E3-F62D-6A05-59CB-F0118ADEE47A}"/>
                </a:ext>
              </a:extLst>
            </p:cNvPr>
            <p:cNvSpPr txBox="1"/>
            <p:nvPr/>
          </p:nvSpPr>
          <p:spPr>
            <a:xfrm>
              <a:off x="5226102" y="4747067"/>
              <a:ext cx="2987171" cy="636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800" dirty="0">
                  <a:solidFill>
                    <a:schemeClr val="accent2"/>
                  </a:solidFill>
                  <a:latin typeface="Zona Pro " panose="02010503040002020004" pitchFamily="2" charset="77"/>
                  <a:ea typeface="Open Sans Light"/>
                  <a:cs typeface="Open Sans Light"/>
                  <a:sym typeface="Open Sans Light"/>
                </a:rPr>
                <a:t>Never stop evolving, enjoying the journey and learn</a:t>
              </a:r>
            </a:p>
          </p:txBody>
        </p:sp>
        <p:sp>
          <p:nvSpPr>
            <p:cNvPr id="7" name="Google Shape;1798;p92">
              <a:extLst>
                <a:ext uri="{FF2B5EF4-FFF2-40B4-BE49-F238E27FC236}">
                  <a16:creationId xmlns:a16="http://schemas.microsoft.com/office/drawing/2014/main" id="{58C9B175-936E-7228-2009-1CD0D07A0754}"/>
                </a:ext>
              </a:extLst>
            </p:cNvPr>
            <p:cNvSpPr txBox="1"/>
            <p:nvPr/>
          </p:nvSpPr>
          <p:spPr>
            <a:xfrm>
              <a:off x="5226103" y="4280091"/>
              <a:ext cx="22187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accent2"/>
                  </a:solidFill>
                  <a:latin typeface="Zona Pro" panose="02010503040002020004" pitchFamily="2" charset="77"/>
                  <a:ea typeface="Open Sans Light"/>
                  <a:cs typeface="Open Sans Light"/>
                </a:rPr>
                <a:t>Growth</a:t>
              </a:r>
              <a:endParaRPr sz="2400" b="1" dirty="0">
                <a:solidFill>
                  <a:schemeClr val="accent2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1C7D281-E23A-2DE3-FECC-3C5A30BE5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26102" y="2057015"/>
              <a:ext cx="1734505" cy="1986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8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53;p92">
            <a:extLst>
              <a:ext uri="{FF2B5EF4-FFF2-40B4-BE49-F238E27FC236}">
                <a16:creationId xmlns:a16="http://schemas.microsoft.com/office/drawing/2014/main" id="{F6760BDD-7EEE-4F38-B75B-F4C98528A961}"/>
              </a:ext>
            </a:extLst>
          </p:cNvPr>
          <p:cNvSpPr txBox="1">
            <a:spLocks/>
          </p:cNvSpPr>
          <p:nvPr/>
        </p:nvSpPr>
        <p:spPr>
          <a:xfrm>
            <a:off x="838200" y="749028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2"/>
              </a:buClr>
              <a:buSzPts val="3200"/>
              <a:buFont typeface="Open Sans Light"/>
              <a:buNone/>
            </a:pPr>
            <a:r>
              <a:rPr lang="en-US" sz="3600" b="1" dirty="0">
                <a:solidFill>
                  <a:schemeClr val="bg1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State of Mind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26B65-C9F1-4804-B78B-D65FF6E861AA}"/>
              </a:ext>
            </a:extLst>
          </p:cNvPr>
          <p:cNvSpPr txBox="1"/>
          <p:nvPr/>
        </p:nvSpPr>
        <p:spPr>
          <a:xfrm>
            <a:off x="838200" y="1875256"/>
            <a:ext cx="1002288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Zona Pro " panose="02010503040002020004" pitchFamily="2" charset="77"/>
                <a:ea typeface="Open Sans Light"/>
                <a:cs typeface="Open Sans Light"/>
              </a:rPr>
              <a:t>As one team we  are reimagining retail and introducing new capabilities that </a:t>
            </a:r>
            <a:r>
              <a:rPr lang="en-US" sz="2000" b="1" dirty="0">
                <a:solidFill>
                  <a:schemeClr val="bg1"/>
                </a:solidFill>
                <a:latin typeface="Zona Pro" panose="02010503040002020004" pitchFamily="2" charset="77"/>
                <a:ea typeface="Open Sans Light"/>
                <a:cs typeface="Open Sans Light"/>
              </a:rPr>
              <a:t>empower people and address changing customer needs</a:t>
            </a:r>
            <a:r>
              <a:rPr lang="en-US" sz="2000" dirty="0">
                <a:solidFill>
                  <a:schemeClr val="bg1"/>
                </a:solidFill>
                <a:latin typeface="Zona Pro " panose="02010503040002020004" pitchFamily="2" charset="77"/>
                <a:ea typeface="Open Sans Light"/>
                <a:cs typeface="Open Sans Light"/>
              </a:rPr>
              <a:t>. </a:t>
            </a:r>
            <a:endParaRPr lang="el-GR" sz="2000" dirty="0">
              <a:solidFill>
                <a:schemeClr val="bg1"/>
              </a:solidFill>
              <a:latin typeface="Zona Pro " panose="02010503040002020004" pitchFamily="2" charset="77"/>
              <a:ea typeface="Open Sans Light"/>
              <a:cs typeface="Open Sans Light"/>
            </a:endParaRPr>
          </a:p>
          <a:p>
            <a:endParaRPr lang="el-GR" sz="2000" dirty="0">
              <a:solidFill>
                <a:schemeClr val="bg1"/>
              </a:solidFill>
              <a:latin typeface="Zona Pro " panose="02010503040002020004" pitchFamily="2" charset="77"/>
              <a:ea typeface="Open Sans Light"/>
              <a:cs typeface="Open Sans Light"/>
            </a:endParaRPr>
          </a:p>
          <a:p>
            <a:r>
              <a:rPr lang="en-US" sz="2000" dirty="0">
                <a:solidFill>
                  <a:schemeClr val="bg1"/>
                </a:solidFill>
                <a:latin typeface="Zona Pro " panose="02010503040002020004" pitchFamily="2" charset="77"/>
                <a:ea typeface="Open Sans Light"/>
                <a:cs typeface="Open Sans Light"/>
              </a:rPr>
              <a:t>We work side-by-side with our clients to ideate, rapidly prototype, and scale innovative products and services for the digital economy.</a:t>
            </a:r>
          </a:p>
          <a:p>
            <a:r>
              <a:rPr lang="en-US" sz="2000" dirty="0">
                <a:solidFill>
                  <a:schemeClr val="bg1"/>
                </a:solidFill>
                <a:latin typeface="Zona Pro " panose="02010503040002020004" pitchFamily="2" charset="77"/>
                <a:ea typeface="Open Sans Light"/>
                <a:cs typeface="Open Sans Light"/>
              </a:rPr>
              <a:t>Omnichannel tools, personalization, fast and reliable order fulfilment, data insights and digital tools for a superior employee and customer experience are our main cutting-edge experiments.</a:t>
            </a:r>
            <a:endParaRPr lang="el-GR" sz="2000" dirty="0">
              <a:solidFill>
                <a:schemeClr val="bg1"/>
              </a:solidFill>
              <a:latin typeface="Zona Pro " panose="02010503040002020004" pitchFamily="2" charset="77"/>
              <a:ea typeface="Open Sans Light"/>
              <a:cs typeface="Open Sans Light"/>
            </a:endParaRPr>
          </a:p>
          <a:p>
            <a:endParaRPr lang="en-US" sz="2000" dirty="0">
              <a:solidFill>
                <a:schemeClr val="bg1"/>
              </a:solidFill>
              <a:latin typeface="Zona Pro " panose="02010503040002020004" pitchFamily="2" charset="77"/>
              <a:ea typeface="Open Sans Light"/>
              <a:cs typeface="Open Sans Ligh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Zona Pro" panose="02010503040002020004" pitchFamily="2" charset="77"/>
                <a:ea typeface="Open Sans Light"/>
                <a:cs typeface="Open Sans Light"/>
              </a:rPr>
              <a:t>We bring together the world-class tech talent and latest thinking</a:t>
            </a:r>
            <a:r>
              <a:rPr lang="en-US" sz="2000" dirty="0">
                <a:solidFill>
                  <a:schemeClr val="bg1"/>
                </a:solidFill>
                <a:latin typeface="Zona Pro " panose="02010503040002020004" pitchFamily="2" charset="77"/>
                <a:ea typeface="Open Sans Light"/>
                <a:cs typeface="Open Sans Light"/>
              </a:rPr>
              <a:t> from our dynamic ecosystem, universities, and industry leaders. The result is an immersive environment where you can reimagine your business in this challenging and fast forward omnichannel retail industry.</a:t>
            </a:r>
          </a:p>
          <a:p>
            <a:endParaRPr lang="el-GR" dirty="0">
              <a:solidFill>
                <a:schemeClr val="bg1"/>
              </a:solidFill>
              <a:latin typeface="Zona Pro " panose="02010503040002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371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2D2FC5-1AF0-57C1-ED7A-60E0801886CA}"/>
              </a:ext>
            </a:extLst>
          </p:cNvPr>
          <p:cNvSpPr txBox="1"/>
          <p:nvPr/>
        </p:nvSpPr>
        <p:spPr>
          <a:xfrm>
            <a:off x="7523960" y="576698"/>
            <a:ext cx="4238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Zona Pro " panose="02010503040002020004" pitchFamily="2" charset="77"/>
                <a:ea typeface="Open Sans Light"/>
                <a:cs typeface="Open Sans Light"/>
              </a:rPr>
              <a:t>The ultra-modern, </a:t>
            </a:r>
          </a:p>
          <a:p>
            <a:r>
              <a:rPr lang="en-US" sz="2000" dirty="0">
                <a:solidFill>
                  <a:schemeClr val="bg1"/>
                </a:solidFill>
                <a:latin typeface="Zona Pro " panose="02010503040002020004" pitchFamily="2" charset="77"/>
                <a:ea typeface="Open Sans Light"/>
                <a:cs typeface="Open Sans Light"/>
              </a:rPr>
              <a:t>state-of-the-art hub - </a:t>
            </a:r>
            <a:r>
              <a:rPr lang="en-US" sz="2000" b="1" dirty="0">
                <a:solidFill>
                  <a:schemeClr val="bg1"/>
                </a:solidFill>
                <a:latin typeface="Zona Pro" panose="02010503040002020004" pitchFamily="2" charset="77"/>
                <a:ea typeface="Open Sans Light"/>
                <a:cs typeface="Open Sans Light"/>
              </a:rPr>
              <a:t>700 sq. m. </a:t>
            </a:r>
            <a:r>
              <a:rPr lang="en-US" sz="2000" dirty="0">
                <a:solidFill>
                  <a:schemeClr val="bg1"/>
                </a:solidFill>
                <a:latin typeface="Zona Pro " panose="02010503040002020004" pitchFamily="2" charset="77"/>
                <a:ea typeface="Open Sans Light"/>
                <a:cs typeface="Open Sans Light"/>
              </a:rPr>
              <a:t>within the Public Group’s HQ brings together </a:t>
            </a:r>
            <a:r>
              <a:rPr lang="en-US" sz="2000" b="1" dirty="0">
                <a:solidFill>
                  <a:schemeClr val="bg1"/>
                </a:solidFill>
                <a:latin typeface="Zona Pro" panose="02010503040002020004" pitchFamily="2" charset="77"/>
                <a:ea typeface="Open Sans Light"/>
                <a:cs typeface="Open Sans Light"/>
              </a:rPr>
              <a:t>information</a:t>
            </a:r>
            <a:r>
              <a:rPr lang="en-US" sz="2000" dirty="0">
                <a:solidFill>
                  <a:schemeClr val="bg1"/>
                </a:solidFill>
                <a:latin typeface="Zona Pro " panose="02010503040002020004" pitchFamily="2" charset="77"/>
                <a:ea typeface="Open Sans Light"/>
                <a:cs typeface="Open Sans Light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Zona Pro" panose="02010503040002020004" pitchFamily="2" charset="77"/>
                <a:ea typeface="Open Sans Light"/>
                <a:cs typeface="Open Sans Light"/>
              </a:rPr>
              <a:t>technology</a:t>
            </a:r>
            <a:r>
              <a:rPr lang="en-US" sz="2000" dirty="0">
                <a:solidFill>
                  <a:schemeClr val="bg1"/>
                </a:solidFill>
                <a:latin typeface="Zona Pro " panose="02010503040002020004" pitchFamily="2" charset="77"/>
                <a:ea typeface="Open Sans Light"/>
                <a:cs typeface="Open Sans Light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Zona Pro" panose="02010503040002020004" pitchFamily="2" charset="77"/>
                <a:ea typeface="Open Sans Light"/>
                <a:cs typeface="Open Sans Light"/>
              </a:rPr>
              <a:t>digital and software development experts </a:t>
            </a:r>
            <a:r>
              <a:rPr lang="en-US" sz="2000" dirty="0">
                <a:solidFill>
                  <a:schemeClr val="bg1"/>
                </a:solidFill>
                <a:latin typeface="Zona Pro " panose="02010503040002020004" pitchFamily="2" charset="77"/>
                <a:ea typeface="Open Sans Light"/>
                <a:cs typeface="Open Sans Light"/>
              </a:rPr>
              <a:t>under one roof.</a:t>
            </a:r>
            <a:endParaRPr lang="el-GR" dirty="0">
              <a:solidFill>
                <a:schemeClr val="bg1"/>
              </a:solidFill>
              <a:latin typeface="Zona Pro " panose="02010503040002020004" pitchFamily="2" charset="77"/>
            </a:endParaRPr>
          </a:p>
        </p:txBody>
      </p:sp>
      <p:sp>
        <p:nvSpPr>
          <p:cNvPr id="6" name="Google Shape;1753;p92">
            <a:extLst>
              <a:ext uri="{FF2B5EF4-FFF2-40B4-BE49-F238E27FC236}">
                <a16:creationId xmlns:a16="http://schemas.microsoft.com/office/drawing/2014/main" id="{FC048E09-9AD0-D780-02A3-6756EE35DF20}"/>
              </a:ext>
            </a:extLst>
          </p:cNvPr>
          <p:cNvSpPr txBox="1">
            <a:spLocks/>
          </p:cNvSpPr>
          <p:nvPr/>
        </p:nvSpPr>
        <p:spPr>
          <a:xfrm>
            <a:off x="813148" y="4302691"/>
            <a:ext cx="4510414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2"/>
              </a:buClr>
              <a:buSzPts val="3200"/>
              <a:buFont typeface="Open Sans Light"/>
              <a:buNone/>
            </a:pPr>
            <a:r>
              <a:rPr lang="en-US" sz="3600" b="1" dirty="0">
                <a:solidFill>
                  <a:schemeClr val="bg1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Physical Metaverse </a:t>
            </a:r>
          </a:p>
        </p:txBody>
      </p:sp>
      <p:pic>
        <p:nvPicPr>
          <p:cNvPr id="10" name="Picture 9" descr="A picture containing indoor, floor, ceiling, room&#10;&#10;Description automatically generated">
            <a:extLst>
              <a:ext uri="{FF2B5EF4-FFF2-40B4-BE49-F238E27FC236}">
                <a16:creationId xmlns:a16="http://schemas.microsoft.com/office/drawing/2014/main" id="{7330C615-827B-7CEA-B6F3-6075C4816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4" t="87" r="13494" b="-87"/>
          <a:stretch/>
        </p:blipFill>
        <p:spPr>
          <a:xfrm>
            <a:off x="7094514" y="3321910"/>
            <a:ext cx="5097486" cy="3530441"/>
          </a:xfrm>
          <a:prstGeom prst="rect">
            <a:avLst/>
          </a:prstGeom>
        </p:spPr>
      </p:pic>
      <p:pic>
        <p:nvPicPr>
          <p:cNvPr id="12" name="Picture 11" descr="A picture containing indoor, ceiling&#10;&#10;Description automatically generated">
            <a:extLst>
              <a:ext uri="{FF2B5EF4-FFF2-40B4-BE49-F238E27FC236}">
                <a16:creationId xmlns:a16="http://schemas.microsoft.com/office/drawing/2014/main" id="{A3A08209-590B-E344-F5D8-0932EBA080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3" b="1130"/>
          <a:stretch/>
        </p:blipFill>
        <p:spPr>
          <a:xfrm>
            <a:off x="-1" y="-2223"/>
            <a:ext cx="7094515" cy="33210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B0F2BE1-E126-4FD4-71C7-F1C0D45F4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985" y="5532063"/>
            <a:ext cx="3451745" cy="8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7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53;p92">
            <a:extLst>
              <a:ext uri="{FF2B5EF4-FFF2-40B4-BE49-F238E27FC236}">
                <a16:creationId xmlns:a16="http://schemas.microsoft.com/office/drawing/2014/main" id="{9B59971C-0292-BF77-5E0B-DFC5A8A9ECE5}"/>
              </a:ext>
            </a:extLst>
          </p:cNvPr>
          <p:cNvSpPr txBox="1">
            <a:spLocks/>
          </p:cNvSpPr>
          <p:nvPr/>
        </p:nvSpPr>
        <p:spPr>
          <a:xfrm>
            <a:off x="800206" y="711450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2"/>
              </a:buClr>
              <a:buSzPts val="3200"/>
              <a:buFont typeface="Open Sans Light"/>
              <a:buNone/>
            </a:pPr>
            <a:r>
              <a:rPr lang="en-US" sz="3600" b="1" dirty="0">
                <a:solidFill>
                  <a:schemeClr val="accent2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Our Playbook</a:t>
            </a:r>
          </a:p>
          <a:p>
            <a:pPr>
              <a:lnSpc>
                <a:spcPct val="90000"/>
              </a:lnSpc>
              <a:buClr>
                <a:schemeClr val="dk2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Communications Channels </a:t>
            </a:r>
          </a:p>
          <a:p>
            <a:pPr>
              <a:lnSpc>
                <a:spcPct val="90000"/>
              </a:lnSpc>
              <a:buClr>
                <a:schemeClr val="dk2"/>
              </a:buClr>
              <a:buSzPts val="3200"/>
              <a:buFont typeface="Open Sans Light"/>
              <a:buNone/>
            </a:pPr>
            <a:endParaRPr lang="en-US" sz="3600" b="1" dirty="0">
              <a:solidFill>
                <a:schemeClr val="accent2"/>
              </a:solidFill>
              <a:latin typeface="Zona Pro" panose="02010503040002020004" pitchFamily="2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81296A-644F-0FB4-1E96-99A324ED921E}"/>
              </a:ext>
            </a:extLst>
          </p:cNvPr>
          <p:cNvSpPr/>
          <p:nvPr/>
        </p:nvSpPr>
        <p:spPr>
          <a:xfrm>
            <a:off x="800206" y="2241034"/>
            <a:ext cx="874215" cy="8742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4"/>
              </a:solidFill>
            </a:endParaRPr>
          </a:p>
        </p:txBody>
      </p:sp>
      <p:sp>
        <p:nvSpPr>
          <p:cNvPr id="11" name="Google Shape;361;p51">
            <a:extLst>
              <a:ext uri="{FF2B5EF4-FFF2-40B4-BE49-F238E27FC236}">
                <a16:creationId xmlns:a16="http://schemas.microsoft.com/office/drawing/2014/main" id="{C7E8D06E-115A-1984-F18D-6FF4B0C658A6}"/>
              </a:ext>
            </a:extLst>
          </p:cNvPr>
          <p:cNvSpPr txBox="1"/>
          <p:nvPr/>
        </p:nvSpPr>
        <p:spPr>
          <a:xfrm>
            <a:off x="965642" y="2344806"/>
            <a:ext cx="25916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Press Office</a:t>
            </a:r>
            <a:endParaRPr sz="2800" b="1" dirty="0">
              <a:solidFill>
                <a:schemeClr val="accent2"/>
              </a:solidFill>
              <a:latin typeface="Zona Pro" panose="02010503040002020004" pitchFamily="2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" name="Google Shape;365;p51">
            <a:extLst>
              <a:ext uri="{FF2B5EF4-FFF2-40B4-BE49-F238E27FC236}">
                <a16:creationId xmlns:a16="http://schemas.microsoft.com/office/drawing/2014/main" id="{692193A0-B81C-A2C5-D0D5-2C6DB2061E7A}"/>
              </a:ext>
            </a:extLst>
          </p:cNvPr>
          <p:cNvSpPr/>
          <p:nvPr/>
        </p:nvSpPr>
        <p:spPr>
          <a:xfrm>
            <a:off x="1138991" y="2882833"/>
            <a:ext cx="2418291" cy="141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6862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Press Releases</a:t>
            </a:r>
          </a:p>
          <a:p>
            <a:pPr marL="296862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Interviews </a:t>
            </a:r>
          </a:p>
          <a:p>
            <a:pPr marL="296862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Speeches</a:t>
            </a:r>
            <a:endParaRPr lang="el-GR" sz="1600" dirty="0">
              <a:solidFill>
                <a:schemeClr val="accent2"/>
              </a:solidFill>
              <a:latin typeface="Zona Pro " panose="02010503040002020004" pitchFamily="2" charset="77"/>
              <a:ea typeface="Open Sans Light"/>
              <a:cs typeface="Open Sans Light"/>
              <a:sym typeface="Open Sans Light"/>
            </a:endParaRPr>
          </a:p>
          <a:p>
            <a:pPr marL="296862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Blog Articles  </a:t>
            </a:r>
          </a:p>
          <a:p>
            <a:pPr marL="285750" marR="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FontTx/>
              <a:buChar char="-"/>
            </a:pPr>
            <a:endParaRPr sz="1800" dirty="0">
              <a:solidFill>
                <a:schemeClr val="accent2"/>
              </a:solidFill>
              <a:latin typeface="Zona Pro " panose="02010503040002020004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EAFE8E-9C5D-8DFF-8E12-D15F3E185F60}"/>
              </a:ext>
            </a:extLst>
          </p:cNvPr>
          <p:cNvSpPr/>
          <p:nvPr/>
        </p:nvSpPr>
        <p:spPr>
          <a:xfrm>
            <a:off x="4721453" y="2241034"/>
            <a:ext cx="874215" cy="8742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4"/>
              </a:solidFill>
            </a:endParaRPr>
          </a:p>
        </p:txBody>
      </p:sp>
      <p:sp>
        <p:nvSpPr>
          <p:cNvPr id="15" name="Google Shape;361;p51">
            <a:extLst>
              <a:ext uri="{FF2B5EF4-FFF2-40B4-BE49-F238E27FC236}">
                <a16:creationId xmlns:a16="http://schemas.microsoft.com/office/drawing/2014/main" id="{553B66E4-4923-3C16-1212-9763FAE4AB7A}"/>
              </a:ext>
            </a:extLst>
          </p:cNvPr>
          <p:cNvSpPr txBox="1"/>
          <p:nvPr/>
        </p:nvSpPr>
        <p:spPr>
          <a:xfrm>
            <a:off x="5086328" y="2344806"/>
            <a:ext cx="25916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2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SoMe</a:t>
            </a:r>
            <a:endParaRPr sz="2800" b="1" dirty="0">
              <a:solidFill>
                <a:schemeClr val="accent2"/>
              </a:solidFill>
              <a:latin typeface="Zona Pro" panose="02010503040002020004" pitchFamily="2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Google Shape;366;p51">
            <a:extLst>
              <a:ext uri="{FF2B5EF4-FFF2-40B4-BE49-F238E27FC236}">
                <a16:creationId xmlns:a16="http://schemas.microsoft.com/office/drawing/2014/main" id="{CDB70165-4585-66ED-1A87-383233CBD818}"/>
              </a:ext>
            </a:extLst>
          </p:cNvPr>
          <p:cNvSpPr/>
          <p:nvPr/>
        </p:nvSpPr>
        <p:spPr>
          <a:xfrm>
            <a:off x="5137359" y="2955685"/>
            <a:ext cx="2390149" cy="10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Activate Linkedin Page </a:t>
            </a:r>
            <a:endParaRPr sz="1600" dirty="0">
              <a:solidFill>
                <a:schemeClr val="accent2"/>
              </a:solidFill>
              <a:latin typeface="Zona Pro " panose="02010503040002020004" pitchFamily="2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2212B2-E74E-85EA-971D-A031E1DE80D3}"/>
              </a:ext>
            </a:extLst>
          </p:cNvPr>
          <p:cNvSpPr/>
          <p:nvPr/>
        </p:nvSpPr>
        <p:spPr>
          <a:xfrm>
            <a:off x="8269845" y="2240191"/>
            <a:ext cx="874215" cy="8742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4"/>
              </a:solidFill>
            </a:endParaRPr>
          </a:p>
        </p:txBody>
      </p:sp>
      <p:sp>
        <p:nvSpPr>
          <p:cNvPr id="17" name="Google Shape;361;p51">
            <a:extLst>
              <a:ext uri="{FF2B5EF4-FFF2-40B4-BE49-F238E27FC236}">
                <a16:creationId xmlns:a16="http://schemas.microsoft.com/office/drawing/2014/main" id="{60A8D1BB-ED43-B547-89F3-2BC555AF89F7}"/>
              </a:ext>
            </a:extLst>
          </p:cNvPr>
          <p:cNvSpPr txBox="1"/>
          <p:nvPr/>
        </p:nvSpPr>
        <p:spPr>
          <a:xfrm>
            <a:off x="8634720" y="2343963"/>
            <a:ext cx="25916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2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Roadshow</a:t>
            </a:r>
            <a:endParaRPr sz="2800" b="1" dirty="0">
              <a:solidFill>
                <a:schemeClr val="accent2"/>
              </a:solidFill>
              <a:latin typeface="Zona Pro" panose="02010503040002020004" pitchFamily="2" charset="77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Google Shape;367;p51">
            <a:extLst>
              <a:ext uri="{FF2B5EF4-FFF2-40B4-BE49-F238E27FC236}">
                <a16:creationId xmlns:a16="http://schemas.microsoft.com/office/drawing/2014/main" id="{D1E6A3A7-E9F1-9AD5-EA04-23400CEABABF}"/>
              </a:ext>
            </a:extLst>
          </p:cNvPr>
          <p:cNvSpPr/>
          <p:nvPr/>
        </p:nvSpPr>
        <p:spPr>
          <a:xfrm>
            <a:off x="8706952" y="2955685"/>
            <a:ext cx="2782845" cy="113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Being part of the Community 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Visits to Universities and Institutions  </a:t>
            </a:r>
            <a:endParaRPr sz="1600" dirty="0">
              <a:solidFill>
                <a:schemeClr val="accent2"/>
              </a:solidFill>
              <a:latin typeface="Zona Pro " panose="02010503040002020004" pitchFamily="2" charset="77"/>
              <a:ea typeface="Open Sans Light"/>
              <a:cs typeface="Open Sans Ligh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B88D4A-A811-AAA6-0BBE-A8C07B0112F6}"/>
              </a:ext>
            </a:extLst>
          </p:cNvPr>
          <p:cNvSpPr/>
          <p:nvPr/>
        </p:nvSpPr>
        <p:spPr>
          <a:xfrm>
            <a:off x="3216892" y="4319488"/>
            <a:ext cx="874215" cy="8742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4"/>
              </a:solidFill>
            </a:endParaRPr>
          </a:p>
        </p:txBody>
      </p:sp>
      <p:sp>
        <p:nvSpPr>
          <p:cNvPr id="19" name="Google Shape;361;p51">
            <a:extLst>
              <a:ext uri="{FF2B5EF4-FFF2-40B4-BE49-F238E27FC236}">
                <a16:creationId xmlns:a16="http://schemas.microsoft.com/office/drawing/2014/main" id="{E1E32B38-0C96-2D95-2C49-23FE71627F24}"/>
              </a:ext>
            </a:extLst>
          </p:cNvPr>
          <p:cNvSpPr txBox="1"/>
          <p:nvPr/>
        </p:nvSpPr>
        <p:spPr>
          <a:xfrm>
            <a:off x="3581767" y="4423260"/>
            <a:ext cx="25916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People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28A511-4A92-DC24-22B6-9C9D8E06377B}"/>
              </a:ext>
            </a:extLst>
          </p:cNvPr>
          <p:cNvSpPr/>
          <p:nvPr/>
        </p:nvSpPr>
        <p:spPr>
          <a:xfrm>
            <a:off x="6803182" y="4318645"/>
            <a:ext cx="874215" cy="8742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4"/>
              </a:solidFill>
            </a:endParaRPr>
          </a:p>
        </p:txBody>
      </p:sp>
      <p:sp>
        <p:nvSpPr>
          <p:cNvPr id="21" name="Google Shape;361;p51">
            <a:extLst>
              <a:ext uri="{FF2B5EF4-FFF2-40B4-BE49-F238E27FC236}">
                <a16:creationId xmlns:a16="http://schemas.microsoft.com/office/drawing/2014/main" id="{8DF3E507-1E9B-C351-AAC2-0DD7A964254C}"/>
              </a:ext>
            </a:extLst>
          </p:cNvPr>
          <p:cNvSpPr txBox="1"/>
          <p:nvPr/>
        </p:nvSpPr>
        <p:spPr>
          <a:xfrm>
            <a:off x="7168057" y="4422417"/>
            <a:ext cx="25916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2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Multimedia</a:t>
            </a:r>
          </a:p>
        </p:txBody>
      </p:sp>
      <p:sp>
        <p:nvSpPr>
          <p:cNvPr id="7" name="Google Shape;368;p51">
            <a:extLst>
              <a:ext uri="{FF2B5EF4-FFF2-40B4-BE49-F238E27FC236}">
                <a16:creationId xmlns:a16="http://schemas.microsoft.com/office/drawing/2014/main" id="{5BAF9719-C070-FA67-4D26-05ECC2CBADA6}"/>
              </a:ext>
            </a:extLst>
          </p:cNvPr>
          <p:cNvSpPr/>
          <p:nvPr/>
        </p:nvSpPr>
        <p:spPr>
          <a:xfrm>
            <a:off x="3632799" y="5004421"/>
            <a:ext cx="2743876" cy="110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Career Path Initiatives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Volunteerism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Hackathon  </a:t>
            </a:r>
            <a:endParaRPr sz="1600" dirty="0">
              <a:solidFill>
                <a:schemeClr val="accent2"/>
              </a:solidFill>
              <a:latin typeface="Zona Pro " panose="02010503040002020004" pitchFamily="2" charset="77"/>
              <a:ea typeface="Open Sans Light"/>
              <a:cs typeface="Open Sans Light"/>
            </a:endParaRPr>
          </a:p>
        </p:txBody>
      </p:sp>
      <p:sp>
        <p:nvSpPr>
          <p:cNvPr id="9" name="Google Shape;370;p51">
            <a:extLst>
              <a:ext uri="{FF2B5EF4-FFF2-40B4-BE49-F238E27FC236}">
                <a16:creationId xmlns:a16="http://schemas.microsoft.com/office/drawing/2014/main" id="{555A1A7C-36B5-81E9-0553-8F041FD18A55}"/>
              </a:ext>
            </a:extLst>
          </p:cNvPr>
          <p:cNvSpPr/>
          <p:nvPr/>
        </p:nvSpPr>
        <p:spPr>
          <a:xfrm>
            <a:off x="7240289" y="4926299"/>
            <a:ext cx="3901302" cy="12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Create video content showcasing: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Case Studies 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Way of Working / Culture 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>
                <a:solidFill>
                  <a:schemeClr val="accent2"/>
                </a:solidFill>
                <a:latin typeface="Zona Pro " panose="02010503040002020004" pitchFamily="2" charset="77"/>
                <a:ea typeface="Open Sans Light"/>
                <a:cs typeface="Open Sans Light"/>
                <a:sym typeface="Open Sans Light"/>
              </a:rPr>
              <a:t>Initiatives </a:t>
            </a:r>
            <a:endParaRPr sz="1600" dirty="0">
              <a:solidFill>
                <a:schemeClr val="accent2"/>
              </a:solidFill>
              <a:latin typeface="Zona Pro " panose="02010503040002020004" pitchFamily="2" charset="77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1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vertebrate, jellyfish&#10;&#10;Description automatically generated">
            <a:extLst>
              <a:ext uri="{FF2B5EF4-FFF2-40B4-BE49-F238E27FC236}">
                <a16:creationId xmlns:a16="http://schemas.microsoft.com/office/drawing/2014/main" id="{BCD371EC-17C4-726C-F5E5-4F40F8F0C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r="764"/>
          <a:stretch/>
        </p:blipFill>
        <p:spPr>
          <a:xfrm>
            <a:off x="0" y="-120579"/>
            <a:ext cx="12286613" cy="7099157"/>
          </a:xfrm>
          <a:prstGeom prst="rect">
            <a:avLst/>
          </a:prstGeom>
        </p:spPr>
      </p:pic>
      <p:sp>
        <p:nvSpPr>
          <p:cNvPr id="3" name="Google Shape;376;p51">
            <a:extLst>
              <a:ext uri="{FF2B5EF4-FFF2-40B4-BE49-F238E27FC236}">
                <a16:creationId xmlns:a16="http://schemas.microsoft.com/office/drawing/2014/main" id="{D6E63D7E-8BC8-EF1F-7A49-0B338C8937AE}"/>
              </a:ext>
            </a:extLst>
          </p:cNvPr>
          <p:cNvSpPr txBox="1"/>
          <p:nvPr/>
        </p:nvSpPr>
        <p:spPr>
          <a:xfrm>
            <a:off x="1447799" y="2233586"/>
            <a:ext cx="9002487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</a:pPr>
            <a:r>
              <a:rPr lang="en-US" sz="4800" b="1" dirty="0">
                <a:solidFill>
                  <a:schemeClr val="bg1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We are </a:t>
            </a:r>
            <a:r>
              <a:rPr lang="en-US" sz="4800" b="1" dirty="0">
                <a:solidFill>
                  <a:schemeClr val="accent1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passionate</a:t>
            </a:r>
            <a:r>
              <a:rPr lang="en-US" sz="4800" b="1" dirty="0">
                <a:solidFill>
                  <a:schemeClr val="bg1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 to digitise our ideas and be part of the </a:t>
            </a:r>
            <a:r>
              <a:rPr lang="en-US" sz="4800" b="1" dirty="0">
                <a:solidFill>
                  <a:schemeClr val="accent1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retail evolution</a:t>
            </a:r>
            <a:r>
              <a:rPr lang="en-US" sz="4800" b="1" dirty="0">
                <a:solidFill>
                  <a:schemeClr val="bg1"/>
                </a:solidFill>
                <a:latin typeface="Zona Pro" panose="02010503040002020004" pitchFamily="2" charset="77"/>
                <a:ea typeface="Open Sans Light"/>
                <a:cs typeface="Open Sans Light"/>
                <a:sym typeface="Open Sans Light"/>
              </a:rPr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F2AAE8F-0CB9-9F54-8C47-A49623DB0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8174" y="6206458"/>
            <a:ext cx="1478505" cy="2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2781"/>
      </p:ext>
    </p:extLst>
  </p:cSld>
  <p:clrMapOvr>
    <a:masterClrMapping/>
  </p:clrMapOvr>
</p:sld>
</file>

<file path=ppt/theme/theme1.xml><?xml version="1.0" encoding="utf-8"?>
<a:theme xmlns:a="http://schemas.openxmlformats.org/drawingml/2006/main" name="Matamu Master">
  <a:themeElements>
    <a:clrScheme name="PublicNext">
      <a:dk1>
        <a:srgbClr val="020A0A"/>
      </a:dk1>
      <a:lt1>
        <a:srgbClr val="FFFFFF"/>
      </a:lt1>
      <a:dk2>
        <a:srgbClr val="020A0A"/>
      </a:dk2>
      <a:lt2>
        <a:srgbClr val="FFFFFF"/>
      </a:lt2>
      <a:accent1>
        <a:srgbClr val="F05922"/>
      </a:accent1>
      <a:accent2>
        <a:srgbClr val="5C2C91"/>
      </a:accent2>
      <a:accent3>
        <a:srgbClr val="3AAA34"/>
      </a:accent3>
      <a:accent4>
        <a:srgbClr val="F7931D"/>
      </a:accent4>
      <a:accent5>
        <a:srgbClr val="020A0A"/>
      </a:accent5>
      <a:accent6>
        <a:srgbClr val="F05922"/>
      </a:accent6>
      <a:hlink>
        <a:srgbClr val="5C2C91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our Background">
  <a:themeElements>
    <a:clrScheme name="PublicNext">
      <a:dk1>
        <a:srgbClr val="020A0A"/>
      </a:dk1>
      <a:lt1>
        <a:srgbClr val="FFFFFF"/>
      </a:lt1>
      <a:dk2>
        <a:srgbClr val="020A0A"/>
      </a:dk2>
      <a:lt2>
        <a:srgbClr val="FFFFFF"/>
      </a:lt2>
      <a:accent1>
        <a:srgbClr val="F05922"/>
      </a:accent1>
      <a:accent2>
        <a:srgbClr val="5C2C91"/>
      </a:accent2>
      <a:accent3>
        <a:srgbClr val="3AAA34"/>
      </a:accent3>
      <a:accent4>
        <a:srgbClr val="F7931D"/>
      </a:accent4>
      <a:accent5>
        <a:srgbClr val="020A0A"/>
      </a:accent5>
      <a:accent6>
        <a:srgbClr val="F05922"/>
      </a:accent6>
      <a:hlink>
        <a:srgbClr val="5C2C91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3cabc2-3462-4084-9d7e-786339c094ce" xsi:nil="true"/>
    <lcf76f155ced4ddcb4097134ff3c332f xmlns="4da38445-69f3-4464-a315-e770a2a57d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8D82DE5A68F9418B2DF58C27DA28C5" ma:contentTypeVersion="14" ma:contentTypeDescription="Create a new document." ma:contentTypeScope="" ma:versionID="705a2edd1b202efee8e7654afa6e6a3e">
  <xsd:schema xmlns:xsd="http://www.w3.org/2001/XMLSchema" xmlns:xs="http://www.w3.org/2001/XMLSchema" xmlns:p="http://schemas.microsoft.com/office/2006/metadata/properties" xmlns:ns2="4da38445-69f3-4464-a315-e770a2a57df9" xmlns:ns3="d53cabc2-3462-4084-9d7e-786339c094ce" targetNamespace="http://schemas.microsoft.com/office/2006/metadata/properties" ma:root="true" ma:fieldsID="4a10eccf2564a5128e7c0b1fb688d424" ns2:_="" ns3:_="">
    <xsd:import namespace="4da38445-69f3-4464-a315-e770a2a57df9"/>
    <xsd:import namespace="d53cabc2-3462-4084-9d7e-786339c09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38445-69f3-4464-a315-e770a2a57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faabb2f-3f83-4191-8026-50f9a2d2a0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cabc2-3462-4084-9d7e-786339c094c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7cd34de-9366-48cb-b387-aee908f0983d}" ma:internalName="TaxCatchAll" ma:showField="CatchAllData" ma:web="d53cabc2-3462-4084-9d7e-786339c09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2ED287-0431-471A-9689-B715EA8C059D}">
  <ds:schemaRefs>
    <ds:schemaRef ds:uri="http://schemas.microsoft.com/office/2006/metadata/properties"/>
    <ds:schemaRef ds:uri="http://schemas.microsoft.com/office/infopath/2007/PartnerControls"/>
    <ds:schemaRef ds:uri="d53cabc2-3462-4084-9d7e-786339c094ce"/>
    <ds:schemaRef ds:uri="4da38445-69f3-4464-a315-e770a2a57df9"/>
  </ds:schemaRefs>
</ds:datastoreItem>
</file>

<file path=customXml/itemProps2.xml><?xml version="1.0" encoding="utf-8"?>
<ds:datastoreItem xmlns:ds="http://schemas.openxmlformats.org/officeDocument/2006/customXml" ds:itemID="{DA037E02-D376-4E5B-9F7D-E61C087598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38445-69f3-4464-a315-e770a2a57df9"/>
    <ds:schemaRef ds:uri="d53cabc2-3462-4084-9d7e-786339c09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19D7B1-BAF0-4386-95E9-1744E9601D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347</Words>
  <Application>Microsoft Office PowerPoint</Application>
  <PresentationFormat>Widescreen</PresentationFormat>
  <Paragraphs>51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Matamu Master</vt:lpstr>
      <vt:lpstr>Colour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POMASKA ILINA</dc:creator>
  <cp:lastModifiedBy>Myrto Zografaki</cp:lastModifiedBy>
  <cp:revision>12</cp:revision>
  <dcterms:modified xsi:type="dcterms:W3CDTF">2025-05-23T09:39:09Z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0x0101008F8D82DE5A68F9418B2DF58C27DA28C5</vt:lpwstr>
  </property>
  <property fmtid="{D5CDD505-2E9C-101B-9397-08002B2CF9AE}" pid="3" name="Order">
    <vt:r8>320000</vt:r8>
  </property>
  <property fmtid="{D5CDD505-2E9C-101B-9397-08002B2CF9AE}" pid="4" name="MSIP_Label_bbcc8ef6-8c13-4405-bb78-182c5f30ffe1_Enabled">
    <vt:lpwstr>true</vt:lpwstr>
  </property>
  <property fmtid="{D5CDD505-2E9C-101B-9397-08002B2CF9AE}" pid="5" name="MSIP_Label_bbcc8ef6-8c13-4405-bb78-182c5f30ffe1_SetDate">
    <vt:lpwstr>2025-04-30T09:47:42Z</vt:lpwstr>
  </property>
  <property fmtid="{D5CDD505-2E9C-101B-9397-08002B2CF9AE}" pid="6" name="MSIP_Label_bbcc8ef6-8c13-4405-bb78-182c5f30ffe1_Method">
    <vt:lpwstr>Standard</vt:lpwstr>
  </property>
  <property fmtid="{D5CDD505-2E9C-101B-9397-08002B2CF9AE}" pid="7" name="MSIP_Label_bbcc8ef6-8c13-4405-bb78-182c5f30ffe1_Name">
    <vt:lpwstr>BS-Public</vt:lpwstr>
  </property>
  <property fmtid="{D5CDD505-2E9C-101B-9397-08002B2CF9AE}" pid="8" name="MSIP_Label_bbcc8ef6-8c13-4405-bb78-182c5f30ffe1_SiteId">
    <vt:lpwstr>df9ded41-5fe8-40cb-9053-7ddb29cfe8b7</vt:lpwstr>
  </property>
  <property fmtid="{D5CDD505-2E9C-101B-9397-08002B2CF9AE}" pid="9" name="MSIP_Label_bbcc8ef6-8c13-4405-bb78-182c5f30ffe1_ActionId">
    <vt:lpwstr>ebe7f7e9-79bb-4313-99f7-4f9bf4018d09</vt:lpwstr>
  </property>
  <property fmtid="{D5CDD505-2E9C-101B-9397-08002B2CF9AE}" pid="10" name="MSIP_Label_bbcc8ef6-8c13-4405-bb78-182c5f30ffe1_ContentBits">
    <vt:lpwstr>0</vt:lpwstr>
  </property>
  <property fmtid="{D5CDD505-2E9C-101B-9397-08002B2CF9AE}" pid="11" name="MSIP_Label_bbcc8ef6-8c13-4405-bb78-182c5f30ffe1_Tag">
    <vt:lpwstr>10, 3, 0, 2</vt:lpwstr>
  </property>
  <property fmtid="{D5CDD505-2E9C-101B-9397-08002B2CF9AE}" pid="12" name="MediaServiceImageTags">
    <vt:lpwstr/>
  </property>
</Properties>
</file>