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4"/>
    <p:sldMasterId id="2147483715" r:id="rId5"/>
  </p:sldMasterIdLst>
  <p:notesMasterIdLst>
    <p:notesMasterId r:id="rId20"/>
  </p:notesMasterIdLst>
  <p:handoutMasterIdLst>
    <p:handoutMasterId r:id="rId21"/>
  </p:handoutMasterIdLst>
  <p:sldIdLst>
    <p:sldId id="2147378259" r:id="rId6"/>
    <p:sldId id="308" r:id="rId7"/>
    <p:sldId id="2147378327" r:id="rId8"/>
    <p:sldId id="2147378357" r:id="rId9"/>
    <p:sldId id="2147378270" r:id="rId10"/>
    <p:sldId id="2147378303" r:id="rId11"/>
    <p:sldId id="2147378305" r:id="rId12"/>
    <p:sldId id="2147378307" r:id="rId13"/>
    <p:sldId id="2147378330" r:id="rId14"/>
    <p:sldId id="2147378283" r:id="rId15"/>
    <p:sldId id="2147378313" r:id="rId16"/>
    <p:sldId id="2147378315" r:id="rId17"/>
    <p:sldId id="2147378355" r:id="rId18"/>
    <p:sldId id="2147378358" r:id="rId19"/>
  </p:sldIdLst>
  <p:sldSz cx="12192000" cy="6858000"/>
  <p:notesSz cx="9388475" cy="7102475"/>
  <p:custDataLst>
    <p:tags r:id="rId22"/>
  </p:custDataLst>
  <p:defaultTextStyle>
    <a:defPPr>
      <a:defRPr kern="0"/>
    </a:defPPr>
  </p:defaultTextStyle>
  <p:extLst>
    <p:ext uri="{521415D9-36F7-43E2-AB2F-B90AF26B5E84}">
      <p14:sectionLst xmlns:p14="http://schemas.microsoft.com/office/powerpoint/2010/main">
        <p14:section name="Default Section" id="{CBA852D9-7AA0-4EEF-A6D6-47D2ECF5DAD0}">
          <p14:sldIdLst>
            <p14:sldId id="2147378259"/>
            <p14:sldId id="308"/>
            <p14:sldId id="2147378327"/>
            <p14:sldId id="2147378357"/>
            <p14:sldId id="2147378270"/>
          </p14:sldIdLst>
        </p14:section>
        <p14:section name="Talent Acquisition" id="{644697C1-0F94-46A5-831F-177A223834B5}">
          <p14:sldIdLst>
            <p14:sldId id="2147378303"/>
            <p14:sldId id="2147378305"/>
            <p14:sldId id="2147378307"/>
            <p14:sldId id="2147378330"/>
            <p14:sldId id="2147378283"/>
            <p14:sldId id="2147378313"/>
            <p14:sldId id="2147378315"/>
            <p14:sldId id="2147378355"/>
            <p14:sldId id="2147378358"/>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446A04-2E9E-2CFC-1EB5-2D4CA7F15457}" name="Alfonso Casal" initials="AC" userId="f97c4da2bc3c0db6" providerId="Windows Live"/>
  <p188:author id="{69F9D828-82E6-015D-601A-302085BE933D}" name="Bianca Fassbender" initials="BF" userId="S::bianca.fassbender@motorvision.com::626230cc-6c21-4ed2-9eeb-fccf7acc06c3" providerId="AD"/>
  <p188:author id="{D8E5476F-849D-8946-B9EA-4A5137C12E42}" name="Loukia Kousoula" initials="LK" userId="S::lkousoula@softone.gr::e6aa8eff-48b7-4df9-a1ee-d451ed945248" providerId="AD"/>
  <p188:author id="{A3BFFA72-5F61-41F9-8204-23FC20FE6CD0}" name="Thymios Papadopoulos" initials="TP" userId="Thymios Papadopoulos" providerId="None"/>
  <p188:author id="{6F5DD789-38BE-9069-5132-2AE056B02608}" name="Ioanna Psomataki" initials="IP" userId="S::ipsomataki@softone.gr::06089c56-440a-4071-92bf-307a13f212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8084"/>
    <a:srgbClr val="145B8B"/>
    <a:srgbClr val="FFFFFF"/>
    <a:srgbClr val="17628A"/>
    <a:srgbClr val="EF754A"/>
    <a:srgbClr val="D1C5D1"/>
    <a:srgbClr val="191919"/>
    <a:srgbClr val="29959A"/>
    <a:srgbClr val="1D7386"/>
    <a:srgbClr val="1C65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AE73EE-62D4-4564-920E-5E4CCF2A08D8}" v="42" dt="2025-03-14T22:55:34.860"/>
    <p1510:client id="{F7AB3B1B-43C0-4BBD-A2B2-A42D426F0BAE}" v="1" dt="2025-05-05T10:20:26.55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68" autoAdjust="0"/>
  </p:normalViewPr>
  <p:slideViewPr>
    <p:cSldViewPr snapToGrid="0">
      <p:cViewPr varScale="1">
        <p:scale>
          <a:sx n="65" d="100"/>
          <a:sy n="65" d="100"/>
        </p:scale>
        <p:origin x="1330" y="48"/>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86114C-AFFC-DCA2-BAB8-C351C716419D}"/>
              </a:ext>
            </a:extLst>
          </p:cNvPr>
          <p:cNvSpPr>
            <a:spLocks noGrp="1"/>
          </p:cNvSpPr>
          <p:nvPr>
            <p:ph type="hdr" sz="quarter"/>
          </p:nvPr>
        </p:nvSpPr>
        <p:spPr>
          <a:xfrm>
            <a:off x="0" y="0"/>
            <a:ext cx="4068763" cy="3556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86FAF06-CA96-18C7-9C99-EBC9AF759FD7}"/>
              </a:ext>
            </a:extLst>
          </p:cNvPr>
          <p:cNvSpPr>
            <a:spLocks noGrp="1"/>
          </p:cNvSpPr>
          <p:nvPr>
            <p:ph type="dt" sz="quarter" idx="1"/>
          </p:nvPr>
        </p:nvSpPr>
        <p:spPr>
          <a:xfrm>
            <a:off x="5318125" y="0"/>
            <a:ext cx="4068763" cy="355600"/>
          </a:xfrm>
          <a:prstGeom prst="rect">
            <a:avLst/>
          </a:prstGeom>
        </p:spPr>
        <p:txBody>
          <a:bodyPr vert="horz" lIns="91440" tIns="45720" rIns="91440" bIns="45720" rtlCol="0"/>
          <a:lstStyle>
            <a:lvl1pPr algn="r">
              <a:defRPr sz="1200"/>
            </a:lvl1pPr>
          </a:lstStyle>
          <a:p>
            <a:fld id="{87D4088E-747C-48E2-AE8C-73C7DBAFC52E}" type="datetimeFigureOut">
              <a:rPr lang="en-US" smtClean="0"/>
              <a:t>5/5/2025</a:t>
            </a:fld>
            <a:endParaRPr lang="en-US"/>
          </a:p>
        </p:txBody>
      </p:sp>
      <p:sp>
        <p:nvSpPr>
          <p:cNvPr id="4" name="Footer Placeholder 3">
            <a:extLst>
              <a:ext uri="{FF2B5EF4-FFF2-40B4-BE49-F238E27FC236}">
                <a16:creationId xmlns:a16="http://schemas.microsoft.com/office/drawing/2014/main" id="{1F4C2C48-77A6-6516-6753-B90D3EEC5079}"/>
              </a:ext>
            </a:extLst>
          </p:cNvPr>
          <p:cNvSpPr>
            <a:spLocks noGrp="1"/>
          </p:cNvSpPr>
          <p:nvPr>
            <p:ph type="ftr" sz="quarter" idx="2"/>
          </p:nvPr>
        </p:nvSpPr>
        <p:spPr>
          <a:xfrm>
            <a:off x="0" y="6746875"/>
            <a:ext cx="4068763" cy="3556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640ACA-9E5E-BE4C-9ED7-BFBE2041F830}"/>
              </a:ext>
            </a:extLst>
          </p:cNvPr>
          <p:cNvSpPr>
            <a:spLocks noGrp="1"/>
          </p:cNvSpPr>
          <p:nvPr>
            <p:ph type="sldNum" sz="quarter" idx="3"/>
          </p:nvPr>
        </p:nvSpPr>
        <p:spPr>
          <a:xfrm>
            <a:off x="5318125" y="6746875"/>
            <a:ext cx="4068763" cy="355600"/>
          </a:xfrm>
          <a:prstGeom prst="rect">
            <a:avLst/>
          </a:prstGeom>
        </p:spPr>
        <p:txBody>
          <a:bodyPr vert="horz" lIns="91440" tIns="45720" rIns="91440" bIns="45720" rtlCol="0" anchor="b"/>
          <a:lstStyle>
            <a:lvl1pPr algn="r">
              <a:defRPr sz="1200"/>
            </a:lvl1pPr>
          </a:lstStyle>
          <a:p>
            <a:fld id="{92E667A6-9713-413C-857B-8071AFB40807}" type="slidenum">
              <a:rPr lang="en-US" smtClean="0"/>
              <a:t>‹#›</a:t>
            </a:fld>
            <a:endParaRPr lang="en-US"/>
          </a:p>
        </p:txBody>
      </p:sp>
    </p:spTree>
    <p:extLst>
      <p:ext uri="{BB962C8B-B14F-4D97-AF65-F5344CB8AC3E}">
        <p14:creationId xmlns:p14="http://schemas.microsoft.com/office/powerpoint/2010/main" val="4081223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68339" cy="3567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317691" y="0"/>
            <a:ext cx="4068339" cy="356768"/>
          </a:xfrm>
          <a:prstGeom prst="rect">
            <a:avLst/>
          </a:prstGeom>
        </p:spPr>
        <p:txBody>
          <a:bodyPr vert="horz" lIns="91440" tIns="45720" rIns="91440" bIns="45720" rtlCol="0"/>
          <a:lstStyle>
            <a:lvl1pPr algn="r">
              <a:defRPr sz="1200"/>
            </a:lvl1pPr>
          </a:lstStyle>
          <a:p>
            <a:fld id="{B1FF06D9-0CF1-EE4E-AD2C-852FA5F9C7A2}" type="datetimeFigureOut">
              <a:rPr lang="en-US" smtClean="0"/>
              <a:t>5/5/2025</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8848" y="3418067"/>
            <a:ext cx="7510780" cy="279659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745708"/>
            <a:ext cx="4068339" cy="3567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317691" y="6745708"/>
            <a:ext cx="4068339" cy="356767"/>
          </a:xfrm>
          <a:prstGeom prst="rect">
            <a:avLst/>
          </a:prstGeom>
        </p:spPr>
        <p:txBody>
          <a:bodyPr vert="horz" lIns="91440" tIns="45720" rIns="91440" bIns="45720" rtlCol="0" anchor="b"/>
          <a:lstStyle>
            <a:lvl1pPr algn="r">
              <a:defRPr sz="1200"/>
            </a:lvl1pPr>
          </a:lstStyle>
          <a:p>
            <a:fld id="{7BE43803-C255-3741-B607-327AF4AD2ED3}" type="slidenum">
              <a:rPr lang="en-US" smtClean="0"/>
              <a:t>‹#›</a:t>
            </a:fld>
            <a:endParaRPr lang="en-US"/>
          </a:p>
        </p:txBody>
      </p:sp>
    </p:spTree>
    <p:extLst>
      <p:ext uri="{BB962C8B-B14F-4D97-AF65-F5344CB8AC3E}">
        <p14:creationId xmlns:p14="http://schemas.microsoft.com/office/powerpoint/2010/main" val="2645719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67381-9D31-FD45-11C8-657F2CF158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215AA7-20F9-62B0-1056-71BF4A8135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44262-8189-1A76-FBF2-A1BF570AD328}"/>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1897391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l-GR"/>
              <a:t>1️⃣ </a:t>
            </a:r>
            <a:r>
              <a:rPr lang="el-GR" b="1"/>
              <a:t>Εστίασε στη σωστή αφετηρία, όχι στην "τέλεια" δουλειά:</a:t>
            </a:r>
            <a:r>
              <a:rPr lang="el-GR"/>
              <a:t> Διάλεξε έναν ρόλο που θα σου δώσει εμπειρίες, δεξιότητες και επαφές.</a:t>
            </a:r>
          </a:p>
          <a:p>
            <a:pPr>
              <a:buNone/>
            </a:pPr>
            <a:r>
              <a:rPr lang="el-GR"/>
              <a:t>2️⃣ </a:t>
            </a:r>
            <a:r>
              <a:rPr lang="el-GR" b="1"/>
              <a:t>Δώσε προτεραιότητα στην εξέλιξη:</a:t>
            </a:r>
            <a:r>
              <a:rPr lang="el-GR"/>
              <a:t> Δούλεψε σε ένα περιβάλλον που σε βοηθά να μαθαίνεις και να αναπτύσσεσαι.</a:t>
            </a:r>
          </a:p>
          <a:p>
            <a:pPr>
              <a:buNone/>
            </a:pPr>
            <a:r>
              <a:rPr lang="el-GR"/>
              <a:t>3️⃣ </a:t>
            </a:r>
            <a:r>
              <a:rPr lang="el-GR" b="1"/>
              <a:t>Γίνε "σφουγγάρι" – Απορρόφησε γνώση:</a:t>
            </a:r>
            <a:r>
              <a:rPr lang="el-GR"/>
              <a:t> Μάθε από συναδέλφους, ζήτα συμβουλές και μη φοβάσαι να κάνεις ερωτήσεις.</a:t>
            </a:r>
          </a:p>
          <a:p>
            <a:pPr>
              <a:buNone/>
            </a:pPr>
            <a:r>
              <a:rPr lang="el-GR"/>
              <a:t>4️⃣ </a:t>
            </a:r>
            <a:r>
              <a:rPr lang="el-GR" b="1"/>
              <a:t>Χτίσε το δίκτυό σου:</a:t>
            </a:r>
            <a:r>
              <a:rPr lang="el-GR"/>
              <a:t> Οι ευκαιρίες συχνά προκύπτουν από ανθρώπους που σε γνωρίζουν και σε εκτιμούν.</a:t>
            </a:r>
          </a:p>
          <a:p>
            <a:pPr>
              <a:buNone/>
            </a:pPr>
            <a:r>
              <a:rPr lang="el-GR"/>
              <a:t>5️⃣ </a:t>
            </a:r>
            <a:r>
              <a:rPr lang="el-GR" b="1"/>
              <a:t>Κάνε υπομονή – Η επιτυχία χρειάζεται χρόνο:</a:t>
            </a:r>
            <a:r>
              <a:rPr lang="el-GR"/>
              <a:t> Γίνε εξαιρετικός σε αυτό που κάνεις, και οι ευκαιρίες θα ακολουθήσουν.</a:t>
            </a:r>
          </a:p>
          <a:p>
            <a:r>
              <a:rPr lang="el-GR"/>
              <a:t>💡 </a:t>
            </a:r>
            <a:r>
              <a:rPr lang="el-GR" b="1"/>
              <a:t>Μην αγχώνεσαι αν δεν ξέρεις ακόμα τι θέλεις. Ξεκίνα, δοκίμασε και θα ανακαλύψεις τι σου ταιριάζει! 🚀</a:t>
            </a:r>
            <a:endParaRPr lang="el-GR"/>
          </a:p>
        </p:txBody>
      </p:sp>
      <p:sp>
        <p:nvSpPr>
          <p:cNvPr id="4" name="Slide Number Placeholder 3"/>
          <p:cNvSpPr>
            <a:spLocks noGrp="1"/>
          </p:cNvSpPr>
          <p:nvPr>
            <p:ph type="sldNum" sz="quarter" idx="5"/>
          </p:nvPr>
        </p:nvSpPr>
        <p:spPr/>
        <p:txBody>
          <a:bodyPr/>
          <a:lstStyle/>
          <a:p>
            <a:fld id="{7BE43803-C255-3741-B607-327AF4AD2ED3}" type="slidenum">
              <a:rPr lang="en-US" smtClean="0"/>
              <a:t>12</a:t>
            </a:fld>
            <a:endParaRPr lang="en-US"/>
          </a:p>
        </p:txBody>
      </p:sp>
    </p:spTree>
    <p:extLst>
      <p:ext uri="{BB962C8B-B14F-4D97-AF65-F5344CB8AC3E}">
        <p14:creationId xmlns:p14="http://schemas.microsoft.com/office/powerpoint/2010/main" val="1645117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Με την ενοποίηση της </a:t>
            </a:r>
            <a:r>
              <a:rPr lang="el-GR" b="1"/>
              <a:t>SOFTONE</a:t>
            </a:r>
            <a:r>
              <a:rPr lang="el-GR"/>
              <a:t> και της </a:t>
            </a:r>
            <a:r>
              <a:rPr lang="el-GR" b="1"/>
              <a:t>Entersoft</a:t>
            </a:r>
            <a:r>
              <a:rPr lang="el-GR"/>
              <a:t>, δημιουργήθηκε ο κορυφαίος πάροχος business software στην Ελλάδα, με </a:t>
            </a:r>
            <a:r>
              <a:rPr lang="el-GR" b="1"/>
              <a:t>1.500+ εργαζόμενους</a:t>
            </a:r>
            <a:r>
              <a:rPr lang="el-GR"/>
              <a:t>, </a:t>
            </a:r>
            <a:r>
              <a:rPr lang="el-GR" b="1"/>
              <a:t>700+ συνεργάτες</a:t>
            </a:r>
            <a:r>
              <a:rPr lang="el-GR"/>
              <a:t> και </a:t>
            </a:r>
            <a:r>
              <a:rPr lang="el-GR" b="1"/>
              <a:t>90.000+ πελάτες</a:t>
            </a:r>
            <a:r>
              <a:rPr lang="el-GR"/>
              <a:t> σε </a:t>
            </a:r>
            <a:r>
              <a:rPr lang="el-GR" b="1"/>
              <a:t>Ελλάδα, Κύπρο, Βουλγαρία και Ρουμανία</a:t>
            </a:r>
            <a:r>
              <a:rPr lang="el-GR"/>
              <a:t>.</a:t>
            </a:r>
            <a:endParaRPr lang="en-US"/>
          </a:p>
        </p:txBody>
      </p:sp>
      <p:sp>
        <p:nvSpPr>
          <p:cNvPr id="4" name="Slide Number Placeholder 3"/>
          <p:cNvSpPr>
            <a:spLocks noGrp="1"/>
          </p:cNvSpPr>
          <p:nvPr>
            <p:ph type="sldNum" sz="quarter" idx="5"/>
          </p:nvPr>
        </p:nvSpPr>
        <p:spPr/>
        <p:txBody>
          <a:bodyPr/>
          <a:lstStyle/>
          <a:p>
            <a:fld id="{7BE43803-C255-3741-B607-327AF4AD2ED3}" type="slidenum">
              <a:rPr lang="en-US" smtClean="0"/>
              <a:t>1</a:t>
            </a:fld>
            <a:endParaRPr lang="en-US"/>
          </a:p>
        </p:txBody>
      </p:sp>
    </p:spTree>
    <p:extLst>
      <p:ext uri="{BB962C8B-B14F-4D97-AF65-F5344CB8AC3E}">
        <p14:creationId xmlns:p14="http://schemas.microsoft.com/office/powerpoint/2010/main" val="587140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1BD29-6EFE-35FF-39D1-C729816F17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B7671-4A22-0E4D-6B24-0A1BFBAB36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2F0D6E-8920-3316-D0D6-B20C8DCD4D7E}"/>
              </a:ext>
            </a:extLst>
          </p:cNvPr>
          <p:cNvSpPr>
            <a:spLocks noGrp="1"/>
          </p:cNvSpPr>
          <p:nvPr>
            <p:ph type="body" idx="1"/>
          </p:nvPr>
        </p:nvSpPr>
        <p:spPr/>
        <p:txBody>
          <a:bodyPr/>
          <a:lstStyle/>
          <a:p>
            <a:endParaRPr lang="en-US" err="1">
              <a:ea typeface="Calibri"/>
              <a:cs typeface="Calibri"/>
            </a:endParaRPr>
          </a:p>
        </p:txBody>
      </p:sp>
      <p:sp>
        <p:nvSpPr>
          <p:cNvPr id="4" name="Slide Number Placeholder 3">
            <a:extLst>
              <a:ext uri="{FF2B5EF4-FFF2-40B4-BE49-F238E27FC236}">
                <a16:creationId xmlns:a16="http://schemas.microsoft.com/office/drawing/2014/main" id="{D862EA59-7CBB-599B-98A9-D003A27F1DBE}"/>
              </a:ext>
            </a:extLst>
          </p:cNvPr>
          <p:cNvSpPr>
            <a:spLocks noGrp="1"/>
          </p:cNvSpPr>
          <p:nvPr>
            <p:ph type="sldNum" sz="quarter" idx="5"/>
          </p:nvPr>
        </p:nvSpPr>
        <p:spPr/>
        <p:txBody>
          <a:bodyPr/>
          <a:lstStyle/>
          <a:p>
            <a:fld id="{2C5393F3-0FA2-47D2-8A79-4CCA1B8E91C5}" type="slidenum">
              <a:rPr lang="el-GR" smtClean="0"/>
              <a:t>2</a:t>
            </a:fld>
            <a:endParaRPr lang="el-GR"/>
          </a:p>
        </p:txBody>
      </p:sp>
    </p:spTree>
    <p:extLst>
      <p:ext uri="{BB962C8B-B14F-4D97-AF65-F5344CB8AC3E}">
        <p14:creationId xmlns:p14="http://schemas.microsoft.com/office/powerpoint/2010/main" val="1448774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a:t>Ο οργανισμός προσφέρει ένα πλήρες χαρτοφυλάκιο ψηφιακών λύσεων, καλύπτοντας ανάγκες ERP, CRM, HCM, λογιστικής, ηλεκτρονικού εμπορίου, ESG reporting, ηλεκτρονικών προμηθειών και εξειδικευμένων εφαρμογών για διάφορους κλάδους.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45B8B"/>
                </a:solidFill>
                <a:effectLst/>
                <a:uLnTx/>
                <a:uFillTx/>
                <a:latin typeface="Aptos"/>
                <a:ea typeface="Open Sans"/>
                <a:cs typeface="Open Sans"/>
              </a:rPr>
              <a:t>Ανάπτυξη, Διανομή, Υλοποίηση και Υποστήριξη</a:t>
            </a:r>
            <a:r>
              <a:rPr kumimoji="0" lang="en-US" sz="1200" b="0" i="0" u="none" strike="noStrike" kern="1200" cap="none" spc="0" normalizeH="0" baseline="0" noProof="0">
                <a:ln>
                  <a:noFill/>
                </a:ln>
                <a:solidFill>
                  <a:srgbClr val="145B8B"/>
                </a:solidFill>
                <a:effectLst/>
                <a:uLnTx/>
                <a:uFillTx/>
                <a:latin typeface="Aptos"/>
                <a:ea typeface="Open Sans"/>
                <a:cs typeface="Open Sans"/>
              </a:rPr>
              <a:t> </a:t>
            </a:r>
            <a:r>
              <a:rPr kumimoji="0" lang="el-GR" sz="1200" b="0" i="0" u="none" strike="noStrike" kern="1200" cap="none" spc="0" normalizeH="0" baseline="0" noProof="0">
                <a:ln>
                  <a:noFill/>
                </a:ln>
                <a:solidFill>
                  <a:srgbClr val="145B8B"/>
                </a:solidFill>
                <a:effectLst/>
                <a:uLnTx/>
                <a:uFillTx/>
                <a:latin typeface="Aptos"/>
                <a:ea typeface="Open Sans"/>
                <a:cs typeface="Open Sans"/>
              </a:rPr>
              <a:t>λ</a:t>
            </a:r>
            <a:r>
              <a:rPr kumimoji="0" lang="en-US" sz="1200" b="0" i="0" u="none" strike="noStrike" kern="1200" cap="none" spc="0" normalizeH="0" baseline="0" noProof="0">
                <a:ln>
                  <a:noFill/>
                </a:ln>
                <a:solidFill>
                  <a:srgbClr val="145B8B"/>
                </a:solidFill>
                <a:effectLst/>
                <a:uLnTx/>
                <a:uFillTx/>
                <a:latin typeface="Aptos"/>
                <a:ea typeface="Open Sans"/>
                <a:cs typeface="Open Sans"/>
              </a:rPr>
              <a:t>ύσ</a:t>
            </a:r>
            <a:r>
              <a:rPr kumimoji="0" lang="el-GR" sz="1200" b="0" i="0" u="none" strike="noStrike" kern="1200" cap="none" spc="0" normalizeH="0" baseline="0" noProof="0">
                <a:ln>
                  <a:noFill/>
                </a:ln>
                <a:solidFill>
                  <a:srgbClr val="145B8B"/>
                </a:solidFill>
                <a:effectLst/>
                <a:uLnTx/>
                <a:uFillTx/>
                <a:latin typeface="Aptos"/>
                <a:ea typeface="Open Sans"/>
                <a:cs typeface="Open Sans"/>
              </a:rPr>
              <a:t>εων</a:t>
            </a:r>
            <a:r>
              <a:rPr kumimoji="0" lang="en-US" sz="1200" b="0" i="0" u="none" strike="noStrike" kern="1200" cap="none" spc="0" normalizeH="0" baseline="0" noProof="0">
                <a:ln>
                  <a:noFill/>
                </a:ln>
                <a:solidFill>
                  <a:srgbClr val="145B8B"/>
                </a:solidFill>
                <a:effectLst/>
                <a:uLnTx/>
                <a:uFillTx/>
                <a:latin typeface="Aptos"/>
                <a:ea typeface="Open Sans"/>
                <a:cs typeface="Open Sans"/>
              </a:rPr>
              <a:t> λογισμικού.</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7BE43803-C255-3741-B607-327AF4AD2ED3}" type="slidenum">
              <a:rPr lang="en-US" smtClean="0"/>
              <a:t>3</a:t>
            </a:fld>
            <a:endParaRPr lang="en-US"/>
          </a:p>
        </p:txBody>
      </p:sp>
    </p:spTree>
    <p:extLst>
      <p:ext uri="{BB962C8B-B14F-4D97-AF65-F5344CB8AC3E}">
        <p14:creationId xmlns:p14="http://schemas.microsoft.com/office/powerpoint/2010/main" val="345491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t>Ο στόχος είναι η ενοποίηση των δυνατοτήτων και των δύο εταιρειών σε έναν υψηλής απόδοσης οργανισμό που θα επιτύχει βιώσιμους ρυθμούς ανάπτυξης την επόμενη 3ετία-5ετία. Η στρατηγική επικεντρώνεται στην ενίσχυση της ηγετικής θέσης στις μεγάλες και μεσαίες επιχειρήσεις, στην αύξηση του μεριδίου αγοράς στις μικρές και πολύ μικρές επιχειρήσεις, στη διασφάλιση κυρίαρχης θέσης σε Ελλάδα, Κύπρο και Ρουμανία, καθώς και στην ανάπτυξη σε γειτονικές, λιγότερο ανεπτυγμένες αγορές.</a:t>
            </a:r>
            <a:endParaRPr lang="en-US"/>
          </a:p>
        </p:txBody>
      </p:sp>
      <p:sp>
        <p:nvSpPr>
          <p:cNvPr id="4" name="Slide Number Placeholder 3"/>
          <p:cNvSpPr>
            <a:spLocks noGrp="1"/>
          </p:cNvSpPr>
          <p:nvPr>
            <p:ph type="sldNum" sz="quarter" idx="5"/>
          </p:nvPr>
        </p:nvSpPr>
        <p:spPr/>
        <p:txBody>
          <a:bodyPr/>
          <a:lstStyle/>
          <a:p>
            <a:fld id="{7BE43803-C255-3741-B607-327AF4AD2ED3}" type="slidenum">
              <a:rPr lang="en-US" smtClean="0"/>
              <a:t>4</a:t>
            </a:fld>
            <a:endParaRPr lang="en-US"/>
          </a:p>
        </p:txBody>
      </p:sp>
    </p:spTree>
    <p:extLst>
      <p:ext uri="{BB962C8B-B14F-4D97-AF65-F5344CB8AC3E}">
        <p14:creationId xmlns:p14="http://schemas.microsoft.com/office/powerpoint/2010/main" val="184014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7BE43803-C255-3741-B607-327AF4AD2ED3}" type="slidenum">
              <a:rPr lang="en-US" smtClean="0"/>
              <a:t>6</a:t>
            </a:fld>
            <a:endParaRPr lang="en-US"/>
          </a:p>
        </p:txBody>
      </p:sp>
    </p:spTree>
    <p:extLst>
      <p:ext uri="{BB962C8B-B14F-4D97-AF65-F5344CB8AC3E}">
        <p14:creationId xmlns:p14="http://schemas.microsoft.com/office/powerpoint/2010/main" val="538920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000"/>
              <a:t>Ο </a:t>
            </a:r>
            <a:r>
              <a:rPr lang="en-US" sz="1000" b="1"/>
              <a:t>Junior Full Stack Developer</a:t>
            </a:r>
            <a:r>
              <a:rPr lang="en-US" sz="1000"/>
              <a:t> </a:t>
            </a:r>
            <a:r>
              <a:rPr lang="el-GR" sz="1000"/>
              <a:t>αναπτύσσει </a:t>
            </a:r>
            <a:r>
              <a:rPr lang="en-US" sz="1000"/>
              <a:t>web </a:t>
            </a:r>
            <a:r>
              <a:rPr lang="el-GR" sz="1000"/>
              <a:t>εφαρμογές με </a:t>
            </a:r>
            <a:r>
              <a:rPr lang="en-US" sz="1000" b="1"/>
              <a:t>React JS</a:t>
            </a:r>
            <a:r>
              <a:rPr lang="en-US" sz="1000"/>
              <a:t> (front-end) </a:t>
            </a:r>
            <a:r>
              <a:rPr lang="el-GR" sz="1000"/>
              <a:t>και </a:t>
            </a:r>
            <a:r>
              <a:rPr lang="el-GR" sz="1000" b="1"/>
              <a:t>.</a:t>
            </a:r>
            <a:r>
              <a:rPr lang="en-US" sz="1000" b="1"/>
              <a:t>NET Core</a:t>
            </a:r>
            <a:r>
              <a:rPr lang="en-US" sz="1000"/>
              <a:t> (back-end), </a:t>
            </a:r>
            <a:r>
              <a:rPr lang="el-GR" sz="1000"/>
              <a:t>βελτιστοποιεί την απόδοση, επιλύει σφάλματα και συνεργάζεται με τις ομάδες ανάπτυξης. Απαιτείται </a:t>
            </a:r>
            <a:r>
              <a:rPr lang="el-GR" sz="1000" b="1"/>
              <a:t>1-2 χρόνια εμπειρίας</a:t>
            </a:r>
            <a:r>
              <a:rPr lang="el-GR" sz="1000"/>
              <a:t>, γνώση </a:t>
            </a:r>
            <a:r>
              <a:rPr lang="en-US" sz="1000" b="1"/>
              <a:t>React JS, .NET Core, MSSQL, Git</a:t>
            </a:r>
            <a:r>
              <a:rPr lang="en-US" sz="1000"/>
              <a:t> </a:t>
            </a:r>
            <a:r>
              <a:rPr lang="el-GR" sz="1000"/>
              <a:t>και καλή κατανόηση </a:t>
            </a:r>
            <a:r>
              <a:rPr lang="en-US" sz="1000" b="1"/>
              <a:t>responsive design &amp; Agile </a:t>
            </a:r>
            <a:r>
              <a:rPr lang="el-GR" sz="1000" b="1"/>
              <a:t>μεθοδολογιών</a:t>
            </a:r>
            <a:r>
              <a:rPr lang="el-GR" sz="1000"/>
              <a:t>.</a:t>
            </a:r>
          </a:p>
          <a:p>
            <a:r>
              <a:rPr lang="el-GR" sz="1000"/>
              <a:t>Ο </a:t>
            </a:r>
            <a:r>
              <a:rPr lang="el-GR" sz="1000" b="1"/>
              <a:t>Τεχνικός Σύμβουλος Υποστήριξης</a:t>
            </a:r>
            <a:r>
              <a:rPr lang="el-GR" sz="1000"/>
              <a:t> παρέχει τεχνική υποστήριξη σε χρήστες, εντοπίζει και λύνει προβλήματα λογισμικού, εκπαιδεύει χρήστες και μεταφέρει σχόλια πελατών για βελτιώσεις προϊόντων. Απαιτείται πτυχίο στην Πληροφορική ή συναφή τομέα, γνώση βάσεων δεδομένων (π.χ. Microsoft SQL Server), άριστες επικοινωνιακές δεξιότητες και ικανότητες επίλυσης προβλημάτων.</a:t>
            </a:r>
            <a:endParaRPr lang="en-US" sz="1000"/>
          </a:p>
          <a:p>
            <a:r>
              <a:rPr lang="el-GR" sz="1000"/>
              <a:t>Ο </a:t>
            </a:r>
            <a:r>
              <a:rPr lang="el-GR" sz="1000" b="1"/>
              <a:t>ERP Consultant</a:t>
            </a:r>
            <a:r>
              <a:rPr lang="el-GR" sz="1000"/>
              <a:t> παρέχει υποστήριξη σε συνεργάτες μέσω τηλεφώνου, email ή e-ticket, βοηθά στην εφαρμογή και εκπαίδευση του Soft1 ERP, αναλύει προβλήματα προϊόντος και συγκεντρώνει απαιτήσεις για επιχειρησιακές διαδικασίες. Απαιτείται πτυχίο σε Πληροφορική, Διοίκηση Επιχειρήσεων, Οικονομικά, Λογιστική ή συναφή τομέα, γνώση ERP συστημάτων, άριστες επικοινωνιακές και διαπραγματευτικές δεξιότητες και καλή γνώση Αγγλικών.</a:t>
            </a:r>
            <a:endParaRPr lang="en-US" sz="1000"/>
          </a:p>
        </p:txBody>
      </p:sp>
      <p:sp>
        <p:nvSpPr>
          <p:cNvPr id="4" name="Slide Number Placeholder 3"/>
          <p:cNvSpPr>
            <a:spLocks noGrp="1"/>
          </p:cNvSpPr>
          <p:nvPr>
            <p:ph type="sldNum" sz="quarter" idx="5"/>
          </p:nvPr>
        </p:nvSpPr>
        <p:spPr/>
        <p:txBody>
          <a:bodyPr/>
          <a:lstStyle/>
          <a:p>
            <a:fld id="{7BE43803-C255-3741-B607-327AF4AD2ED3}" type="slidenum">
              <a:rPr lang="en-US" smtClean="0"/>
              <a:t>8</a:t>
            </a:fld>
            <a:endParaRPr lang="en-US"/>
          </a:p>
        </p:txBody>
      </p:sp>
    </p:spTree>
    <p:extLst>
      <p:ext uri="{BB962C8B-B14F-4D97-AF65-F5344CB8AC3E}">
        <p14:creationId xmlns:p14="http://schemas.microsoft.com/office/powerpoint/2010/main" val="1869719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B666E-22D7-D616-695D-853631A16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2286E4-0444-4EA0-6F13-1448597BD6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224ED0-4D4A-4DBD-77D6-274987BD4596}"/>
              </a:ext>
            </a:extLst>
          </p:cNvPr>
          <p:cNvSpPr>
            <a:spLocks noGrp="1"/>
          </p:cNvSpPr>
          <p:nvPr>
            <p:ph type="body" idx="1"/>
          </p:nvPr>
        </p:nvSpPr>
        <p:spPr/>
        <p:txBody>
          <a:bodyPr/>
          <a:lstStyle/>
          <a:p>
            <a:pPr>
              <a:buNone/>
            </a:pPr>
            <a:r>
              <a:rPr lang="el-GR" b="1"/>
              <a:t>Support Consulting Trainee</a:t>
            </a:r>
            <a:r>
              <a:rPr lang="el-GR"/>
              <a:t>: Παρέχει υποστήριξη στους πελάτες μέσω τηλεφώνου, email ή e-ticket, βοηθά στην ανάλυση και επίλυση προβλημάτων και συγκεντρώνει απαιτήσεις για βελτίωση των υπηρεσιών.</a:t>
            </a:r>
          </a:p>
          <a:p>
            <a:r>
              <a:rPr lang="el-GR" b="1"/>
              <a:t>Technical Support Consultant Trainee</a:t>
            </a:r>
            <a:r>
              <a:rPr lang="el-GR"/>
              <a:t>: Προσφέρει τεχνική υποστήριξη στους χρήστες, διαγιγνώσκει και επιλύει προβλήματα λογισμικού, παρέχει εκπαίδευση στους χρήστες και συμβάλλει στη βελτίωση του προϊόντος μέσω ανατροφοδότησης.</a:t>
            </a:r>
          </a:p>
          <a:p>
            <a:endParaRPr lang="en-US"/>
          </a:p>
        </p:txBody>
      </p:sp>
      <p:sp>
        <p:nvSpPr>
          <p:cNvPr id="4" name="Slide Number Placeholder 3">
            <a:extLst>
              <a:ext uri="{FF2B5EF4-FFF2-40B4-BE49-F238E27FC236}">
                <a16:creationId xmlns:a16="http://schemas.microsoft.com/office/drawing/2014/main" id="{0058DFFF-DB4D-02F7-B772-392C154CCA92}"/>
              </a:ext>
            </a:extLst>
          </p:cNvPr>
          <p:cNvSpPr>
            <a:spLocks noGrp="1"/>
          </p:cNvSpPr>
          <p:nvPr>
            <p:ph type="sldNum" sz="quarter" idx="5"/>
          </p:nvPr>
        </p:nvSpPr>
        <p:spPr/>
        <p:txBody>
          <a:bodyPr/>
          <a:lstStyle/>
          <a:p>
            <a:fld id="{7BE43803-C255-3741-B607-327AF4AD2ED3}" type="slidenum">
              <a:rPr lang="en-US" smtClean="0"/>
              <a:t>9</a:t>
            </a:fld>
            <a:endParaRPr lang="en-US"/>
          </a:p>
        </p:txBody>
      </p:sp>
    </p:spTree>
    <p:extLst>
      <p:ext uri="{BB962C8B-B14F-4D97-AF65-F5344CB8AC3E}">
        <p14:creationId xmlns:p14="http://schemas.microsoft.com/office/powerpoint/2010/main" val="322519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E72B5-3A60-987C-B907-356721C72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7FD19-6B9A-8DFF-C57F-22AC973BA2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638079-5428-373F-EC12-408A50FB36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731E51-77B8-956D-EDBD-A7D2ED4FF7B4}"/>
              </a:ext>
            </a:extLst>
          </p:cNvPr>
          <p:cNvSpPr>
            <a:spLocks noGrp="1"/>
          </p:cNvSpPr>
          <p:nvPr>
            <p:ph type="sldNum" sz="quarter" idx="5"/>
          </p:nvPr>
        </p:nvSpPr>
        <p:spPr/>
        <p:txBody>
          <a:bodyPr/>
          <a:lstStyle/>
          <a:p>
            <a:fld id="{7BE43803-C255-3741-B607-327AF4AD2ED3}" type="slidenum">
              <a:rPr lang="en-US" smtClean="0"/>
              <a:t>10</a:t>
            </a:fld>
            <a:endParaRPr lang="en-US"/>
          </a:p>
        </p:txBody>
      </p:sp>
    </p:spTree>
    <p:extLst>
      <p:ext uri="{BB962C8B-B14F-4D97-AF65-F5344CB8AC3E}">
        <p14:creationId xmlns:p14="http://schemas.microsoft.com/office/powerpoint/2010/main" val="2703421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png"/><Relationship Id="rId5" Type="http://schemas.openxmlformats.org/officeDocument/2006/relationships/image" Target="../media/image5.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FE74363-DD2D-6F07-C6FB-547A09ED02D7}"/>
              </a:ext>
            </a:extLst>
          </p:cNvPr>
          <p:cNvGraphicFramePr>
            <a:graphicFrameLocks noChangeAspect="1"/>
          </p:cNvGraphicFramePr>
          <p:nvPr userDrawn="1">
            <p:custDataLst>
              <p:tags r:id="rId1"/>
            </p:custDataLst>
            <p:extLst>
              <p:ext uri="{D42A27DB-BD31-4B8C-83A1-F6EECF244321}">
                <p14:modId xmlns:p14="http://schemas.microsoft.com/office/powerpoint/2010/main" val="3782972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3" name="think-cell data - do not delete" hidden="1">
                        <a:extLst>
                          <a:ext uri="{FF2B5EF4-FFF2-40B4-BE49-F238E27FC236}">
                            <a16:creationId xmlns:a16="http://schemas.microsoft.com/office/drawing/2014/main" id="{4FE74363-DD2D-6F07-C6FB-547A09ED02D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8DF376B1-2656-657D-A433-E930E51481B4}"/>
              </a:ext>
            </a:extLst>
          </p:cNvPr>
          <p:cNvCxnSpPr>
            <a:cxnSpLocks/>
          </p:cNvCxnSpPr>
          <p:nvPr userDrawn="1"/>
        </p:nvCxnSpPr>
        <p:spPr>
          <a:xfrm>
            <a:off x="990600" y="2743200"/>
            <a:ext cx="10287000"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47CE08BD-1A86-4CF0-63B1-D6ADCA229C51}"/>
              </a:ext>
            </a:extLst>
          </p:cNvPr>
          <p:cNvSpPr/>
          <p:nvPr userDrawn="1"/>
        </p:nvSpPr>
        <p:spPr>
          <a:xfrm>
            <a:off x="430823" y="826477"/>
            <a:ext cx="11456377" cy="462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7" name="Picture 2">
            <a:extLst>
              <a:ext uri="{FF2B5EF4-FFF2-40B4-BE49-F238E27FC236}">
                <a16:creationId xmlns:a16="http://schemas.microsoft.com/office/drawing/2014/main" id="{6A587021-B0D4-7B9F-BAA7-EDC1402381B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023588" y="3942488"/>
            <a:ext cx="1771945" cy="5942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Innovative Business solutions ERP-CRM ...">
            <a:extLst>
              <a:ext uri="{FF2B5EF4-FFF2-40B4-BE49-F238E27FC236}">
                <a16:creationId xmlns:a16="http://schemas.microsoft.com/office/drawing/2014/main" id="{D8E17D5A-5913-6F9C-5ED2-C9C3A12EF89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9130239" y="3995053"/>
            <a:ext cx="2071162" cy="46219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2">
            <a:extLst>
              <a:ext uri="{FF2B5EF4-FFF2-40B4-BE49-F238E27FC236}">
                <a16:creationId xmlns:a16="http://schemas.microsoft.com/office/drawing/2014/main" id="{0A7BA8CC-74D9-BEC3-BB1A-23C664BF466D}"/>
              </a:ext>
            </a:extLst>
          </p:cNvPr>
          <p:cNvSpPr>
            <a:spLocks noGrp="1"/>
          </p:cNvSpPr>
          <p:nvPr>
            <p:ph type="title" hasCustomPrompt="1"/>
          </p:nvPr>
        </p:nvSpPr>
        <p:spPr>
          <a:xfrm>
            <a:off x="990598" y="1385626"/>
            <a:ext cx="10287001" cy="1325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lIns="72000" tIns="144000" rIns="0" bIns="72000" rtlCol="0" anchor="b" anchorCtr="0"/>
          <a:lstStyle>
            <a:lvl1pPr>
              <a:defRPr lang="el-GR" sz="3600" b="1">
                <a:solidFill>
                  <a:srgbClr val="162B3C"/>
                </a:solidFill>
                <a:latin typeface="+mj-lt"/>
                <a:ea typeface="+mn-ea"/>
                <a:cs typeface="+mn-cs"/>
              </a:defRPr>
            </a:lvl1pPr>
          </a:lstStyle>
          <a:p>
            <a:pPr lvl="0"/>
            <a:r>
              <a:rPr lang="en-US"/>
              <a:t>Click to add title</a:t>
            </a:r>
            <a:endParaRPr lang="el-GR"/>
          </a:p>
        </p:txBody>
      </p:sp>
      <p:sp>
        <p:nvSpPr>
          <p:cNvPr id="18" name="Rectangle 17">
            <a:extLst>
              <a:ext uri="{FF2B5EF4-FFF2-40B4-BE49-F238E27FC236}">
                <a16:creationId xmlns:a16="http://schemas.microsoft.com/office/drawing/2014/main" id="{DE91663D-15D6-D1FD-DF33-26EFC07164FF}"/>
              </a:ext>
            </a:extLst>
          </p:cNvPr>
          <p:cNvSpPr/>
          <p:nvPr userDrawn="1"/>
        </p:nvSpPr>
        <p:spPr>
          <a:xfrm>
            <a:off x="430823" y="6303352"/>
            <a:ext cx="11456377" cy="462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Text Placeholder 19">
            <a:extLst>
              <a:ext uri="{FF2B5EF4-FFF2-40B4-BE49-F238E27FC236}">
                <a16:creationId xmlns:a16="http://schemas.microsoft.com/office/drawing/2014/main" id="{90E18655-9A72-BD4C-0FA4-B172CD94DFEF}"/>
              </a:ext>
            </a:extLst>
          </p:cNvPr>
          <p:cNvSpPr>
            <a:spLocks noGrp="1"/>
          </p:cNvSpPr>
          <p:nvPr>
            <p:ph type="body" sz="quarter" idx="10" hasCustomPrompt="1"/>
          </p:nvPr>
        </p:nvSpPr>
        <p:spPr>
          <a:xfrm>
            <a:off x="990600" y="2882900"/>
            <a:ext cx="10287000" cy="625475"/>
          </a:xfr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72000" rtlCol="0" anchor="t"/>
          <a:lstStyle>
            <a:lvl1pPr marL="0" indent="0">
              <a:buNone/>
              <a:defRPr lang="en-US" sz="2000" b="1" dirty="0" smtClean="0">
                <a:solidFill>
                  <a:srgbClr val="162B3C"/>
                </a:solidFill>
                <a:latin typeface="+mj-lt"/>
              </a:defRPr>
            </a:lvl1pPr>
          </a:lstStyle>
          <a:p>
            <a:pPr lvl="0" algn="l"/>
            <a:r>
              <a:rPr lang="en-US"/>
              <a:t>Subtitle</a:t>
            </a:r>
          </a:p>
        </p:txBody>
      </p:sp>
      <p:sp>
        <p:nvSpPr>
          <p:cNvPr id="5" name="Text Placeholder 19">
            <a:extLst>
              <a:ext uri="{FF2B5EF4-FFF2-40B4-BE49-F238E27FC236}">
                <a16:creationId xmlns:a16="http://schemas.microsoft.com/office/drawing/2014/main" id="{62CA9407-A218-E0D0-FB59-4F9EA4389C1A}"/>
              </a:ext>
            </a:extLst>
          </p:cNvPr>
          <p:cNvSpPr>
            <a:spLocks noGrp="1"/>
          </p:cNvSpPr>
          <p:nvPr>
            <p:ph type="body" sz="quarter" idx="11" hasCustomPrompt="1"/>
          </p:nvPr>
        </p:nvSpPr>
        <p:spPr>
          <a:xfrm>
            <a:off x="990600" y="5547353"/>
            <a:ext cx="4583723" cy="625475"/>
          </a:xfr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0" bIns="72000" rtlCol="0" anchor="t"/>
          <a:lstStyle>
            <a:lvl1pPr marL="0" indent="0">
              <a:buNone/>
              <a:defRPr lang="en-US" sz="1600" dirty="0">
                <a:solidFill>
                  <a:srgbClr val="162B3C"/>
                </a:solidFill>
                <a:latin typeface="+mn-lt"/>
              </a:defRPr>
            </a:lvl1pPr>
          </a:lstStyle>
          <a:p>
            <a:pPr lvl="0" algn="l"/>
            <a:r>
              <a:rPr lang="en-US"/>
              <a:t>Date</a:t>
            </a:r>
          </a:p>
        </p:txBody>
      </p:sp>
    </p:spTree>
    <p:extLst>
      <p:ext uri="{BB962C8B-B14F-4D97-AF65-F5344CB8AC3E}">
        <p14:creationId xmlns:p14="http://schemas.microsoft.com/office/powerpoint/2010/main" val="190182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7EC19A7-0B69-5441-9E2B-C131E4C7D744}"/>
              </a:ext>
            </a:extLst>
          </p:cNvPr>
          <p:cNvSpPr>
            <a:spLocks noGrp="1"/>
          </p:cNvSpPr>
          <p:nvPr>
            <p:ph type="pic" sz="quarter" idx="10"/>
          </p:nvPr>
        </p:nvSpPr>
        <p:spPr>
          <a:xfrm>
            <a:off x="237265" y="226742"/>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7" name="Picture Placeholder 5">
            <a:extLst>
              <a:ext uri="{FF2B5EF4-FFF2-40B4-BE49-F238E27FC236}">
                <a16:creationId xmlns:a16="http://schemas.microsoft.com/office/drawing/2014/main" id="{F168C007-20B9-8241-BD21-DE7D0032729B}"/>
              </a:ext>
            </a:extLst>
          </p:cNvPr>
          <p:cNvSpPr>
            <a:spLocks noGrp="1"/>
          </p:cNvSpPr>
          <p:nvPr>
            <p:ph type="pic" sz="quarter" idx="11"/>
          </p:nvPr>
        </p:nvSpPr>
        <p:spPr>
          <a:xfrm>
            <a:off x="743846" y="226742"/>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8" name="Picture Placeholder 5">
            <a:extLst>
              <a:ext uri="{FF2B5EF4-FFF2-40B4-BE49-F238E27FC236}">
                <a16:creationId xmlns:a16="http://schemas.microsoft.com/office/drawing/2014/main" id="{4DCF82E0-698E-3E4A-98C6-2BE061A31DE0}"/>
              </a:ext>
            </a:extLst>
          </p:cNvPr>
          <p:cNvSpPr>
            <a:spLocks noGrp="1"/>
          </p:cNvSpPr>
          <p:nvPr>
            <p:ph type="pic" sz="quarter" idx="12"/>
          </p:nvPr>
        </p:nvSpPr>
        <p:spPr>
          <a:xfrm>
            <a:off x="1250429" y="226742"/>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9" name="Picture Placeholder 5">
            <a:extLst>
              <a:ext uri="{FF2B5EF4-FFF2-40B4-BE49-F238E27FC236}">
                <a16:creationId xmlns:a16="http://schemas.microsoft.com/office/drawing/2014/main" id="{1131334D-3B1F-F647-B2B4-6CA00C641CEC}"/>
              </a:ext>
            </a:extLst>
          </p:cNvPr>
          <p:cNvSpPr>
            <a:spLocks noGrp="1"/>
          </p:cNvSpPr>
          <p:nvPr>
            <p:ph type="pic" sz="quarter" idx="13"/>
          </p:nvPr>
        </p:nvSpPr>
        <p:spPr>
          <a:xfrm>
            <a:off x="1757011" y="226742"/>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0" name="Picture Placeholder 5">
            <a:extLst>
              <a:ext uri="{FF2B5EF4-FFF2-40B4-BE49-F238E27FC236}">
                <a16:creationId xmlns:a16="http://schemas.microsoft.com/office/drawing/2014/main" id="{A2977733-0935-D341-AB5A-13D6DF73F40D}"/>
              </a:ext>
            </a:extLst>
          </p:cNvPr>
          <p:cNvSpPr>
            <a:spLocks noGrp="1"/>
          </p:cNvSpPr>
          <p:nvPr>
            <p:ph type="pic" sz="quarter" idx="14"/>
          </p:nvPr>
        </p:nvSpPr>
        <p:spPr>
          <a:xfrm>
            <a:off x="2263592" y="226742"/>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1" name="Picture Placeholder 5">
            <a:extLst>
              <a:ext uri="{FF2B5EF4-FFF2-40B4-BE49-F238E27FC236}">
                <a16:creationId xmlns:a16="http://schemas.microsoft.com/office/drawing/2014/main" id="{CE02C49F-1F73-5546-AF14-2012F61D97AF}"/>
              </a:ext>
            </a:extLst>
          </p:cNvPr>
          <p:cNvSpPr>
            <a:spLocks noGrp="1"/>
          </p:cNvSpPr>
          <p:nvPr>
            <p:ph type="pic" sz="quarter" idx="15"/>
          </p:nvPr>
        </p:nvSpPr>
        <p:spPr>
          <a:xfrm>
            <a:off x="2770175" y="226742"/>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2" name="Picture Placeholder 5">
            <a:extLst>
              <a:ext uri="{FF2B5EF4-FFF2-40B4-BE49-F238E27FC236}">
                <a16:creationId xmlns:a16="http://schemas.microsoft.com/office/drawing/2014/main" id="{1AFE8F8B-1D26-354E-A8F8-A399A23762C9}"/>
              </a:ext>
            </a:extLst>
          </p:cNvPr>
          <p:cNvSpPr>
            <a:spLocks noGrp="1"/>
          </p:cNvSpPr>
          <p:nvPr>
            <p:ph type="pic" sz="quarter" idx="16"/>
          </p:nvPr>
        </p:nvSpPr>
        <p:spPr>
          <a:xfrm>
            <a:off x="3276757" y="226742"/>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3" name="Picture Placeholder 5">
            <a:extLst>
              <a:ext uri="{FF2B5EF4-FFF2-40B4-BE49-F238E27FC236}">
                <a16:creationId xmlns:a16="http://schemas.microsoft.com/office/drawing/2014/main" id="{B22A555A-2EDC-1845-AFD4-D5F14A34817F}"/>
              </a:ext>
            </a:extLst>
          </p:cNvPr>
          <p:cNvSpPr>
            <a:spLocks noGrp="1"/>
          </p:cNvSpPr>
          <p:nvPr>
            <p:ph type="pic" sz="quarter" idx="17"/>
          </p:nvPr>
        </p:nvSpPr>
        <p:spPr>
          <a:xfrm>
            <a:off x="3783338" y="226742"/>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4" name="Picture Placeholder 5">
            <a:extLst>
              <a:ext uri="{FF2B5EF4-FFF2-40B4-BE49-F238E27FC236}">
                <a16:creationId xmlns:a16="http://schemas.microsoft.com/office/drawing/2014/main" id="{3C9A1C96-A5D0-6147-8CFA-CFE212CE2284}"/>
              </a:ext>
            </a:extLst>
          </p:cNvPr>
          <p:cNvSpPr>
            <a:spLocks noGrp="1"/>
          </p:cNvSpPr>
          <p:nvPr>
            <p:ph type="pic" sz="quarter" idx="18"/>
          </p:nvPr>
        </p:nvSpPr>
        <p:spPr>
          <a:xfrm>
            <a:off x="4289921" y="226742"/>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5" name="Picture Placeholder 5">
            <a:extLst>
              <a:ext uri="{FF2B5EF4-FFF2-40B4-BE49-F238E27FC236}">
                <a16:creationId xmlns:a16="http://schemas.microsoft.com/office/drawing/2014/main" id="{CBB033B6-DC94-8F47-A8D4-A57B68C08C26}"/>
              </a:ext>
            </a:extLst>
          </p:cNvPr>
          <p:cNvSpPr>
            <a:spLocks noGrp="1"/>
          </p:cNvSpPr>
          <p:nvPr>
            <p:ph type="pic" sz="quarter" idx="19"/>
          </p:nvPr>
        </p:nvSpPr>
        <p:spPr>
          <a:xfrm>
            <a:off x="4796503" y="226742"/>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6" name="Picture Placeholder 5">
            <a:extLst>
              <a:ext uri="{FF2B5EF4-FFF2-40B4-BE49-F238E27FC236}">
                <a16:creationId xmlns:a16="http://schemas.microsoft.com/office/drawing/2014/main" id="{DB2BEC8A-3781-1146-9DD2-0712F48204F0}"/>
              </a:ext>
            </a:extLst>
          </p:cNvPr>
          <p:cNvSpPr>
            <a:spLocks noGrp="1"/>
          </p:cNvSpPr>
          <p:nvPr>
            <p:ph type="pic" sz="quarter" idx="20"/>
          </p:nvPr>
        </p:nvSpPr>
        <p:spPr>
          <a:xfrm>
            <a:off x="5303084" y="226742"/>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7" name="Picture Placeholder 5">
            <a:extLst>
              <a:ext uri="{FF2B5EF4-FFF2-40B4-BE49-F238E27FC236}">
                <a16:creationId xmlns:a16="http://schemas.microsoft.com/office/drawing/2014/main" id="{C8BEF6EC-9834-AF46-8512-0901456D504E}"/>
              </a:ext>
            </a:extLst>
          </p:cNvPr>
          <p:cNvSpPr>
            <a:spLocks noGrp="1"/>
          </p:cNvSpPr>
          <p:nvPr>
            <p:ph type="pic" sz="quarter" idx="21"/>
          </p:nvPr>
        </p:nvSpPr>
        <p:spPr>
          <a:xfrm>
            <a:off x="5809667" y="226742"/>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8" name="Picture Placeholder 5">
            <a:extLst>
              <a:ext uri="{FF2B5EF4-FFF2-40B4-BE49-F238E27FC236}">
                <a16:creationId xmlns:a16="http://schemas.microsoft.com/office/drawing/2014/main" id="{92C913F8-475F-7C43-B8E8-59137FC96D71}"/>
              </a:ext>
            </a:extLst>
          </p:cNvPr>
          <p:cNvSpPr>
            <a:spLocks noGrp="1"/>
          </p:cNvSpPr>
          <p:nvPr>
            <p:ph type="pic" sz="quarter" idx="22"/>
          </p:nvPr>
        </p:nvSpPr>
        <p:spPr>
          <a:xfrm>
            <a:off x="6316249" y="226742"/>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9" name="Picture Placeholder 5">
            <a:extLst>
              <a:ext uri="{FF2B5EF4-FFF2-40B4-BE49-F238E27FC236}">
                <a16:creationId xmlns:a16="http://schemas.microsoft.com/office/drawing/2014/main" id="{5F42E2AC-F22F-1342-BD5A-DF2D24E719E7}"/>
              </a:ext>
            </a:extLst>
          </p:cNvPr>
          <p:cNvSpPr>
            <a:spLocks noGrp="1"/>
          </p:cNvSpPr>
          <p:nvPr>
            <p:ph type="pic" sz="quarter" idx="23"/>
          </p:nvPr>
        </p:nvSpPr>
        <p:spPr>
          <a:xfrm>
            <a:off x="6822830" y="226742"/>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20" name="Picture Placeholder 5">
            <a:extLst>
              <a:ext uri="{FF2B5EF4-FFF2-40B4-BE49-F238E27FC236}">
                <a16:creationId xmlns:a16="http://schemas.microsoft.com/office/drawing/2014/main" id="{B051416A-E252-5941-8462-069078AB006C}"/>
              </a:ext>
            </a:extLst>
          </p:cNvPr>
          <p:cNvSpPr>
            <a:spLocks noGrp="1"/>
          </p:cNvSpPr>
          <p:nvPr>
            <p:ph type="pic" sz="quarter" idx="24"/>
          </p:nvPr>
        </p:nvSpPr>
        <p:spPr>
          <a:xfrm>
            <a:off x="7329413" y="226742"/>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21" name="Picture Placeholder 5">
            <a:extLst>
              <a:ext uri="{FF2B5EF4-FFF2-40B4-BE49-F238E27FC236}">
                <a16:creationId xmlns:a16="http://schemas.microsoft.com/office/drawing/2014/main" id="{C0BC8FA6-81AE-6941-AE25-809B4932627D}"/>
              </a:ext>
            </a:extLst>
          </p:cNvPr>
          <p:cNvSpPr>
            <a:spLocks noGrp="1"/>
          </p:cNvSpPr>
          <p:nvPr>
            <p:ph type="pic" sz="quarter" idx="25"/>
          </p:nvPr>
        </p:nvSpPr>
        <p:spPr>
          <a:xfrm>
            <a:off x="7835998" y="226742"/>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23" name="Picture Placeholder 5">
            <a:extLst>
              <a:ext uri="{FF2B5EF4-FFF2-40B4-BE49-F238E27FC236}">
                <a16:creationId xmlns:a16="http://schemas.microsoft.com/office/drawing/2014/main" id="{CE86C295-0EB7-764C-AA75-BBB153B15F35}"/>
              </a:ext>
            </a:extLst>
          </p:cNvPr>
          <p:cNvSpPr>
            <a:spLocks noGrp="1"/>
          </p:cNvSpPr>
          <p:nvPr>
            <p:ph type="pic" sz="quarter" idx="26"/>
          </p:nvPr>
        </p:nvSpPr>
        <p:spPr>
          <a:xfrm>
            <a:off x="237265" y="735750"/>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24" name="Picture Placeholder 5">
            <a:extLst>
              <a:ext uri="{FF2B5EF4-FFF2-40B4-BE49-F238E27FC236}">
                <a16:creationId xmlns:a16="http://schemas.microsoft.com/office/drawing/2014/main" id="{343EB226-C17C-4E40-A8EE-8ACD20A1878A}"/>
              </a:ext>
            </a:extLst>
          </p:cNvPr>
          <p:cNvSpPr>
            <a:spLocks noGrp="1"/>
          </p:cNvSpPr>
          <p:nvPr>
            <p:ph type="pic" sz="quarter" idx="27"/>
          </p:nvPr>
        </p:nvSpPr>
        <p:spPr>
          <a:xfrm>
            <a:off x="743846" y="735750"/>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25" name="Picture Placeholder 5">
            <a:extLst>
              <a:ext uri="{FF2B5EF4-FFF2-40B4-BE49-F238E27FC236}">
                <a16:creationId xmlns:a16="http://schemas.microsoft.com/office/drawing/2014/main" id="{61391D5C-9CD2-4245-983D-D118B2392567}"/>
              </a:ext>
            </a:extLst>
          </p:cNvPr>
          <p:cNvSpPr>
            <a:spLocks noGrp="1"/>
          </p:cNvSpPr>
          <p:nvPr>
            <p:ph type="pic" sz="quarter" idx="28"/>
          </p:nvPr>
        </p:nvSpPr>
        <p:spPr>
          <a:xfrm>
            <a:off x="1250429" y="735750"/>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26" name="Picture Placeholder 5">
            <a:extLst>
              <a:ext uri="{FF2B5EF4-FFF2-40B4-BE49-F238E27FC236}">
                <a16:creationId xmlns:a16="http://schemas.microsoft.com/office/drawing/2014/main" id="{3AF0413A-D6C6-5049-92C7-748ED808F4EE}"/>
              </a:ext>
            </a:extLst>
          </p:cNvPr>
          <p:cNvSpPr>
            <a:spLocks noGrp="1"/>
          </p:cNvSpPr>
          <p:nvPr>
            <p:ph type="pic" sz="quarter" idx="29"/>
          </p:nvPr>
        </p:nvSpPr>
        <p:spPr>
          <a:xfrm>
            <a:off x="1757011" y="735750"/>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27" name="Picture Placeholder 5">
            <a:extLst>
              <a:ext uri="{FF2B5EF4-FFF2-40B4-BE49-F238E27FC236}">
                <a16:creationId xmlns:a16="http://schemas.microsoft.com/office/drawing/2014/main" id="{EADAED1A-79F2-0942-8316-00453C5E38DD}"/>
              </a:ext>
            </a:extLst>
          </p:cNvPr>
          <p:cNvSpPr>
            <a:spLocks noGrp="1"/>
          </p:cNvSpPr>
          <p:nvPr>
            <p:ph type="pic" sz="quarter" idx="30"/>
          </p:nvPr>
        </p:nvSpPr>
        <p:spPr>
          <a:xfrm>
            <a:off x="2263592" y="735750"/>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28" name="Picture Placeholder 5">
            <a:extLst>
              <a:ext uri="{FF2B5EF4-FFF2-40B4-BE49-F238E27FC236}">
                <a16:creationId xmlns:a16="http://schemas.microsoft.com/office/drawing/2014/main" id="{9EF6AA80-6633-3444-AFBB-3DFC2B439C66}"/>
              </a:ext>
            </a:extLst>
          </p:cNvPr>
          <p:cNvSpPr>
            <a:spLocks noGrp="1"/>
          </p:cNvSpPr>
          <p:nvPr>
            <p:ph type="pic" sz="quarter" idx="31"/>
          </p:nvPr>
        </p:nvSpPr>
        <p:spPr>
          <a:xfrm>
            <a:off x="2770175" y="735750"/>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29" name="Picture Placeholder 5">
            <a:extLst>
              <a:ext uri="{FF2B5EF4-FFF2-40B4-BE49-F238E27FC236}">
                <a16:creationId xmlns:a16="http://schemas.microsoft.com/office/drawing/2014/main" id="{30D2CD4C-5010-AC47-A442-6B33B7C85B75}"/>
              </a:ext>
            </a:extLst>
          </p:cNvPr>
          <p:cNvSpPr>
            <a:spLocks noGrp="1"/>
          </p:cNvSpPr>
          <p:nvPr>
            <p:ph type="pic" sz="quarter" idx="32"/>
          </p:nvPr>
        </p:nvSpPr>
        <p:spPr>
          <a:xfrm>
            <a:off x="3276757" y="735750"/>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30" name="Picture Placeholder 5">
            <a:extLst>
              <a:ext uri="{FF2B5EF4-FFF2-40B4-BE49-F238E27FC236}">
                <a16:creationId xmlns:a16="http://schemas.microsoft.com/office/drawing/2014/main" id="{A535EDCE-9F68-3A45-94DD-49A528330314}"/>
              </a:ext>
            </a:extLst>
          </p:cNvPr>
          <p:cNvSpPr>
            <a:spLocks noGrp="1"/>
          </p:cNvSpPr>
          <p:nvPr>
            <p:ph type="pic" sz="quarter" idx="33"/>
          </p:nvPr>
        </p:nvSpPr>
        <p:spPr>
          <a:xfrm>
            <a:off x="3783338" y="735750"/>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31" name="Picture Placeholder 5">
            <a:extLst>
              <a:ext uri="{FF2B5EF4-FFF2-40B4-BE49-F238E27FC236}">
                <a16:creationId xmlns:a16="http://schemas.microsoft.com/office/drawing/2014/main" id="{35E80113-F8E0-2043-B65E-01296A238DDE}"/>
              </a:ext>
            </a:extLst>
          </p:cNvPr>
          <p:cNvSpPr>
            <a:spLocks noGrp="1"/>
          </p:cNvSpPr>
          <p:nvPr>
            <p:ph type="pic" sz="quarter" idx="34"/>
          </p:nvPr>
        </p:nvSpPr>
        <p:spPr>
          <a:xfrm>
            <a:off x="4289921" y="735750"/>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32" name="Picture Placeholder 5">
            <a:extLst>
              <a:ext uri="{FF2B5EF4-FFF2-40B4-BE49-F238E27FC236}">
                <a16:creationId xmlns:a16="http://schemas.microsoft.com/office/drawing/2014/main" id="{64832AA5-EAF8-9F43-A754-A73F522145DA}"/>
              </a:ext>
            </a:extLst>
          </p:cNvPr>
          <p:cNvSpPr>
            <a:spLocks noGrp="1"/>
          </p:cNvSpPr>
          <p:nvPr>
            <p:ph type="pic" sz="quarter" idx="35"/>
          </p:nvPr>
        </p:nvSpPr>
        <p:spPr>
          <a:xfrm>
            <a:off x="4796503" y="735750"/>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33" name="Picture Placeholder 5">
            <a:extLst>
              <a:ext uri="{FF2B5EF4-FFF2-40B4-BE49-F238E27FC236}">
                <a16:creationId xmlns:a16="http://schemas.microsoft.com/office/drawing/2014/main" id="{BEE15477-E7E5-2344-86DA-853C5B543D72}"/>
              </a:ext>
            </a:extLst>
          </p:cNvPr>
          <p:cNvSpPr>
            <a:spLocks noGrp="1"/>
          </p:cNvSpPr>
          <p:nvPr>
            <p:ph type="pic" sz="quarter" idx="36"/>
          </p:nvPr>
        </p:nvSpPr>
        <p:spPr>
          <a:xfrm>
            <a:off x="5303084" y="735750"/>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34" name="Picture Placeholder 5">
            <a:extLst>
              <a:ext uri="{FF2B5EF4-FFF2-40B4-BE49-F238E27FC236}">
                <a16:creationId xmlns:a16="http://schemas.microsoft.com/office/drawing/2014/main" id="{73D024DD-1425-C643-884B-42B398CC3F30}"/>
              </a:ext>
            </a:extLst>
          </p:cNvPr>
          <p:cNvSpPr>
            <a:spLocks noGrp="1"/>
          </p:cNvSpPr>
          <p:nvPr>
            <p:ph type="pic" sz="quarter" idx="37"/>
          </p:nvPr>
        </p:nvSpPr>
        <p:spPr>
          <a:xfrm>
            <a:off x="5809667" y="735750"/>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35" name="Picture Placeholder 5">
            <a:extLst>
              <a:ext uri="{FF2B5EF4-FFF2-40B4-BE49-F238E27FC236}">
                <a16:creationId xmlns:a16="http://schemas.microsoft.com/office/drawing/2014/main" id="{31B55F9A-DD3B-F94A-B7A0-EB6EC7BFECF1}"/>
              </a:ext>
            </a:extLst>
          </p:cNvPr>
          <p:cNvSpPr>
            <a:spLocks noGrp="1"/>
          </p:cNvSpPr>
          <p:nvPr>
            <p:ph type="pic" sz="quarter" idx="38"/>
          </p:nvPr>
        </p:nvSpPr>
        <p:spPr>
          <a:xfrm>
            <a:off x="6316249" y="735750"/>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36" name="Picture Placeholder 5">
            <a:extLst>
              <a:ext uri="{FF2B5EF4-FFF2-40B4-BE49-F238E27FC236}">
                <a16:creationId xmlns:a16="http://schemas.microsoft.com/office/drawing/2014/main" id="{6212F467-84B6-5148-80D3-9C366F61B395}"/>
              </a:ext>
            </a:extLst>
          </p:cNvPr>
          <p:cNvSpPr>
            <a:spLocks noGrp="1"/>
          </p:cNvSpPr>
          <p:nvPr>
            <p:ph type="pic" sz="quarter" idx="39"/>
          </p:nvPr>
        </p:nvSpPr>
        <p:spPr>
          <a:xfrm>
            <a:off x="6822830" y="735750"/>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37" name="Picture Placeholder 5">
            <a:extLst>
              <a:ext uri="{FF2B5EF4-FFF2-40B4-BE49-F238E27FC236}">
                <a16:creationId xmlns:a16="http://schemas.microsoft.com/office/drawing/2014/main" id="{6AB837D0-2C30-034B-BBE5-A539CFB5AE80}"/>
              </a:ext>
            </a:extLst>
          </p:cNvPr>
          <p:cNvSpPr>
            <a:spLocks noGrp="1"/>
          </p:cNvSpPr>
          <p:nvPr>
            <p:ph type="pic" sz="quarter" idx="40"/>
          </p:nvPr>
        </p:nvSpPr>
        <p:spPr>
          <a:xfrm>
            <a:off x="7329413" y="735750"/>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38" name="Picture Placeholder 5">
            <a:extLst>
              <a:ext uri="{FF2B5EF4-FFF2-40B4-BE49-F238E27FC236}">
                <a16:creationId xmlns:a16="http://schemas.microsoft.com/office/drawing/2014/main" id="{131F4773-B797-F34A-AD55-6F70EC8BA593}"/>
              </a:ext>
            </a:extLst>
          </p:cNvPr>
          <p:cNvSpPr>
            <a:spLocks noGrp="1"/>
          </p:cNvSpPr>
          <p:nvPr>
            <p:ph type="pic" sz="quarter" idx="41"/>
          </p:nvPr>
        </p:nvSpPr>
        <p:spPr>
          <a:xfrm>
            <a:off x="7835998" y="735750"/>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39" name="Picture Placeholder 5">
            <a:extLst>
              <a:ext uri="{FF2B5EF4-FFF2-40B4-BE49-F238E27FC236}">
                <a16:creationId xmlns:a16="http://schemas.microsoft.com/office/drawing/2014/main" id="{C5C23A61-B251-B34F-B449-23135C1BEE17}"/>
              </a:ext>
            </a:extLst>
          </p:cNvPr>
          <p:cNvSpPr>
            <a:spLocks noGrp="1"/>
          </p:cNvSpPr>
          <p:nvPr>
            <p:ph type="pic" sz="quarter" idx="42"/>
          </p:nvPr>
        </p:nvSpPr>
        <p:spPr>
          <a:xfrm>
            <a:off x="237265" y="1244758"/>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40" name="Picture Placeholder 5">
            <a:extLst>
              <a:ext uri="{FF2B5EF4-FFF2-40B4-BE49-F238E27FC236}">
                <a16:creationId xmlns:a16="http://schemas.microsoft.com/office/drawing/2014/main" id="{5ED47842-F77D-D347-9392-5F76E9E07F54}"/>
              </a:ext>
            </a:extLst>
          </p:cNvPr>
          <p:cNvSpPr>
            <a:spLocks noGrp="1"/>
          </p:cNvSpPr>
          <p:nvPr>
            <p:ph type="pic" sz="quarter" idx="43"/>
          </p:nvPr>
        </p:nvSpPr>
        <p:spPr>
          <a:xfrm>
            <a:off x="743846" y="1244758"/>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41" name="Picture Placeholder 5">
            <a:extLst>
              <a:ext uri="{FF2B5EF4-FFF2-40B4-BE49-F238E27FC236}">
                <a16:creationId xmlns:a16="http://schemas.microsoft.com/office/drawing/2014/main" id="{ECA79EB3-E238-A04C-A1F3-6EA1E1831BF4}"/>
              </a:ext>
            </a:extLst>
          </p:cNvPr>
          <p:cNvSpPr>
            <a:spLocks noGrp="1"/>
          </p:cNvSpPr>
          <p:nvPr>
            <p:ph type="pic" sz="quarter" idx="44"/>
          </p:nvPr>
        </p:nvSpPr>
        <p:spPr>
          <a:xfrm>
            <a:off x="1250429" y="1244758"/>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42" name="Picture Placeholder 5">
            <a:extLst>
              <a:ext uri="{FF2B5EF4-FFF2-40B4-BE49-F238E27FC236}">
                <a16:creationId xmlns:a16="http://schemas.microsoft.com/office/drawing/2014/main" id="{8F851150-44FB-FB4E-A0F3-BFC89A42708A}"/>
              </a:ext>
            </a:extLst>
          </p:cNvPr>
          <p:cNvSpPr>
            <a:spLocks noGrp="1"/>
          </p:cNvSpPr>
          <p:nvPr>
            <p:ph type="pic" sz="quarter" idx="45"/>
          </p:nvPr>
        </p:nvSpPr>
        <p:spPr>
          <a:xfrm>
            <a:off x="1757011" y="1244758"/>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43" name="Picture Placeholder 5">
            <a:extLst>
              <a:ext uri="{FF2B5EF4-FFF2-40B4-BE49-F238E27FC236}">
                <a16:creationId xmlns:a16="http://schemas.microsoft.com/office/drawing/2014/main" id="{B37F6309-C9B5-4149-8474-82FB06F81E23}"/>
              </a:ext>
            </a:extLst>
          </p:cNvPr>
          <p:cNvSpPr>
            <a:spLocks noGrp="1"/>
          </p:cNvSpPr>
          <p:nvPr>
            <p:ph type="pic" sz="quarter" idx="46"/>
          </p:nvPr>
        </p:nvSpPr>
        <p:spPr>
          <a:xfrm>
            <a:off x="2263592" y="1244758"/>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44" name="Picture Placeholder 5">
            <a:extLst>
              <a:ext uri="{FF2B5EF4-FFF2-40B4-BE49-F238E27FC236}">
                <a16:creationId xmlns:a16="http://schemas.microsoft.com/office/drawing/2014/main" id="{6ACE7467-407D-794E-9237-E0FB4081E35D}"/>
              </a:ext>
            </a:extLst>
          </p:cNvPr>
          <p:cNvSpPr>
            <a:spLocks noGrp="1"/>
          </p:cNvSpPr>
          <p:nvPr>
            <p:ph type="pic" sz="quarter" idx="47"/>
          </p:nvPr>
        </p:nvSpPr>
        <p:spPr>
          <a:xfrm>
            <a:off x="2770175" y="1244758"/>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45" name="Picture Placeholder 5">
            <a:extLst>
              <a:ext uri="{FF2B5EF4-FFF2-40B4-BE49-F238E27FC236}">
                <a16:creationId xmlns:a16="http://schemas.microsoft.com/office/drawing/2014/main" id="{8539E8CC-C885-264E-9FD9-67D81AFECD36}"/>
              </a:ext>
            </a:extLst>
          </p:cNvPr>
          <p:cNvSpPr>
            <a:spLocks noGrp="1"/>
          </p:cNvSpPr>
          <p:nvPr>
            <p:ph type="pic" sz="quarter" idx="48"/>
          </p:nvPr>
        </p:nvSpPr>
        <p:spPr>
          <a:xfrm>
            <a:off x="3276757" y="1244758"/>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46" name="Picture Placeholder 5">
            <a:extLst>
              <a:ext uri="{FF2B5EF4-FFF2-40B4-BE49-F238E27FC236}">
                <a16:creationId xmlns:a16="http://schemas.microsoft.com/office/drawing/2014/main" id="{9B00F968-5D1A-3641-8C4C-96E3E1CD7D4F}"/>
              </a:ext>
            </a:extLst>
          </p:cNvPr>
          <p:cNvSpPr>
            <a:spLocks noGrp="1"/>
          </p:cNvSpPr>
          <p:nvPr>
            <p:ph type="pic" sz="quarter" idx="49"/>
          </p:nvPr>
        </p:nvSpPr>
        <p:spPr>
          <a:xfrm>
            <a:off x="3783338" y="1244758"/>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47" name="Picture Placeholder 5">
            <a:extLst>
              <a:ext uri="{FF2B5EF4-FFF2-40B4-BE49-F238E27FC236}">
                <a16:creationId xmlns:a16="http://schemas.microsoft.com/office/drawing/2014/main" id="{14873D69-92AA-F941-B98D-B7D3CAFD257A}"/>
              </a:ext>
            </a:extLst>
          </p:cNvPr>
          <p:cNvSpPr>
            <a:spLocks noGrp="1"/>
          </p:cNvSpPr>
          <p:nvPr>
            <p:ph type="pic" sz="quarter" idx="50"/>
          </p:nvPr>
        </p:nvSpPr>
        <p:spPr>
          <a:xfrm>
            <a:off x="4289921" y="1244758"/>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48" name="Picture Placeholder 5">
            <a:extLst>
              <a:ext uri="{FF2B5EF4-FFF2-40B4-BE49-F238E27FC236}">
                <a16:creationId xmlns:a16="http://schemas.microsoft.com/office/drawing/2014/main" id="{61756DDA-5359-DF40-9D7A-A9322A5EDC5F}"/>
              </a:ext>
            </a:extLst>
          </p:cNvPr>
          <p:cNvSpPr>
            <a:spLocks noGrp="1"/>
          </p:cNvSpPr>
          <p:nvPr>
            <p:ph type="pic" sz="quarter" idx="51"/>
          </p:nvPr>
        </p:nvSpPr>
        <p:spPr>
          <a:xfrm>
            <a:off x="4796503" y="1244758"/>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49" name="Picture Placeholder 5">
            <a:extLst>
              <a:ext uri="{FF2B5EF4-FFF2-40B4-BE49-F238E27FC236}">
                <a16:creationId xmlns:a16="http://schemas.microsoft.com/office/drawing/2014/main" id="{A3F75EC6-A827-FF44-9378-EE2EBC943C87}"/>
              </a:ext>
            </a:extLst>
          </p:cNvPr>
          <p:cNvSpPr>
            <a:spLocks noGrp="1"/>
          </p:cNvSpPr>
          <p:nvPr>
            <p:ph type="pic" sz="quarter" idx="52"/>
          </p:nvPr>
        </p:nvSpPr>
        <p:spPr>
          <a:xfrm>
            <a:off x="5303084" y="1244758"/>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0" name="Picture Placeholder 5">
            <a:extLst>
              <a:ext uri="{FF2B5EF4-FFF2-40B4-BE49-F238E27FC236}">
                <a16:creationId xmlns:a16="http://schemas.microsoft.com/office/drawing/2014/main" id="{475CE456-9B95-A841-9BD3-847302CF75D8}"/>
              </a:ext>
            </a:extLst>
          </p:cNvPr>
          <p:cNvSpPr>
            <a:spLocks noGrp="1"/>
          </p:cNvSpPr>
          <p:nvPr>
            <p:ph type="pic" sz="quarter" idx="53"/>
          </p:nvPr>
        </p:nvSpPr>
        <p:spPr>
          <a:xfrm>
            <a:off x="5809667" y="1244758"/>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1" name="Picture Placeholder 5">
            <a:extLst>
              <a:ext uri="{FF2B5EF4-FFF2-40B4-BE49-F238E27FC236}">
                <a16:creationId xmlns:a16="http://schemas.microsoft.com/office/drawing/2014/main" id="{A0DCAE3D-2466-2A43-B95D-B3DB76A848C9}"/>
              </a:ext>
            </a:extLst>
          </p:cNvPr>
          <p:cNvSpPr>
            <a:spLocks noGrp="1"/>
          </p:cNvSpPr>
          <p:nvPr>
            <p:ph type="pic" sz="quarter" idx="54"/>
          </p:nvPr>
        </p:nvSpPr>
        <p:spPr>
          <a:xfrm>
            <a:off x="6316249" y="1244758"/>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2" name="Picture Placeholder 5">
            <a:extLst>
              <a:ext uri="{FF2B5EF4-FFF2-40B4-BE49-F238E27FC236}">
                <a16:creationId xmlns:a16="http://schemas.microsoft.com/office/drawing/2014/main" id="{5456228C-1231-584D-BA09-7327CE6A4A65}"/>
              </a:ext>
            </a:extLst>
          </p:cNvPr>
          <p:cNvSpPr>
            <a:spLocks noGrp="1"/>
          </p:cNvSpPr>
          <p:nvPr>
            <p:ph type="pic" sz="quarter" idx="55"/>
          </p:nvPr>
        </p:nvSpPr>
        <p:spPr>
          <a:xfrm>
            <a:off x="6822830" y="1244758"/>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3" name="Picture Placeholder 5">
            <a:extLst>
              <a:ext uri="{FF2B5EF4-FFF2-40B4-BE49-F238E27FC236}">
                <a16:creationId xmlns:a16="http://schemas.microsoft.com/office/drawing/2014/main" id="{10D83CA4-AD5D-E748-9EE0-DCBD94072CC3}"/>
              </a:ext>
            </a:extLst>
          </p:cNvPr>
          <p:cNvSpPr>
            <a:spLocks noGrp="1"/>
          </p:cNvSpPr>
          <p:nvPr>
            <p:ph type="pic" sz="quarter" idx="56"/>
          </p:nvPr>
        </p:nvSpPr>
        <p:spPr>
          <a:xfrm>
            <a:off x="7329413" y="1244758"/>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4" name="Picture Placeholder 5">
            <a:extLst>
              <a:ext uri="{FF2B5EF4-FFF2-40B4-BE49-F238E27FC236}">
                <a16:creationId xmlns:a16="http://schemas.microsoft.com/office/drawing/2014/main" id="{3AF11534-B852-1045-8A06-CC5E5902C501}"/>
              </a:ext>
            </a:extLst>
          </p:cNvPr>
          <p:cNvSpPr>
            <a:spLocks noGrp="1"/>
          </p:cNvSpPr>
          <p:nvPr>
            <p:ph type="pic" sz="quarter" idx="57"/>
          </p:nvPr>
        </p:nvSpPr>
        <p:spPr>
          <a:xfrm>
            <a:off x="7835998" y="1244758"/>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5" name="Picture Placeholder 5">
            <a:extLst>
              <a:ext uri="{FF2B5EF4-FFF2-40B4-BE49-F238E27FC236}">
                <a16:creationId xmlns:a16="http://schemas.microsoft.com/office/drawing/2014/main" id="{DD44AA14-240B-7A4E-B250-E36FBC984924}"/>
              </a:ext>
            </a:extLst>
          </p:cNvPr>
          <p:cNvSpPr>
            <a:spLocks noGrp="1"/>
          </p:cNvSpPr>
          <p:nvPr>
            <p:ph type="pic" sz="quarter" idx="58"/>
          </p:nvPr>
        </p:nvSpPr>
        <p:spPr>
          <a:xfrm>
            <a:off x="237265" y="1753766"/>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6" name="Picture Placeholder 5">
            <a:extLst>
              <a:ext uri="{FF2B5EF4-FFF2-40B4-BE49-F238E27FC236}">
                <a16:creationId xmlns:a16="http://schemas.microsoft.com/office/drawing/2014/main" id="{AEA9C1D2-E794-F540-B01E-07B92A00745A}"/>
              </a:ext>
            </a:extLst>
          </p:cNvPr>
          <p:cNvSpPr>
            <a:spLocks noGrp="1"/>
          </p:cNvSpPr>
          <p:nvPr>
            <p:ph type="pic" sz="quarter" idx="59"/>
          </p:nvPr>
        </p:nvSpPr>
        <p:spPr>
          <a:xfrm>
            <a:off x="743846" y="1753766"/>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7" name="Picture Placeholder 5">
            <a:extLst>
              <a:ext uri="{FF2B5EF4-FFF2-40B4-BE49-F238E27FC236}">
                <a16:creationId xmlns:a16="http://schemas.microsoft.com/office/drawing/2014/main" id="{FE7D759B-CD3D-8E47-BE17-EC5621CB5AE8}"/>
              </a:ext>
            </a:extLst>
          </p:cNvPr>
          <p:cNvSpPr>
            <a:spLocks noGrp="1"/>
          </p:cNvSpPr>
          <p:nvPr>
            <p:ph type="pic" sz="quarter" idx="60"/>
          </p:nvPr>
        </p:nvSpPr>
        <p:spPr>
          <a:xfrm>
            <a:off x="1250429" y="1753766"/>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8" name="Picture Placeholder 5">
            <a:extLst>
              <a:ext uri="{FF2B5EF4-FFF2-40B4-BE49-F238E27FC236}">
                <a16:creationId xmlns:a16="http://schemas.microsoft.com/office/drawing/2014/main" id="{489B5E35-801A-0C43-8B7A-9D805D40B710}"/>
              </a:ext>
            </a:extLst>
          </p:cNvPr>
          <p:cNvSpPr>
            <a:spLocks noGrp="1"/>
          </p:cNvSpPr>
          <p:nvPr>
            <p:ph type="pic" sz="quarter" idx="61"/>
          </p:nvPr>
        </p:nvSpPr>
        <p:spPr>
          <a:xfrm>
            <a:off x="1757011" y="1753766"/>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9" name="Picture Placeholder 5">
            <a:extLst>
              <a:ext uri="{FF2B5EF4-FFF2-40B4-BE49-F238E27FC236}">
                <a16:creationId xmlns:a16="http://schemas.microsoft.com/office/drawing/2014/main" id="{EA2ED670-087E-EC4B-844C-F9B18334163D}"/>
              </a:ext>
            </a:extLst>
          </p:cNvPr>
          <p:cNvSpPr>
            <a:spLocks noGrp="1"/>
          </p:cNvSpPr>
          <p:nvPr>
            <p:ph type="pic" sz="quarter" idx="62"/>
          </p:nvPr>
        </p:nvSpPr>
        <p:spPr>
          <a:xfrm>
            <a:off x="2263592" y="1753766"/>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0" name="Picture Placeholder 5">
            <a:extLst>
              <a:ext uri="{FF2B5EF4-FFF2-40B4-BE49-F238E27FC236}">
                <a16:creationId xmlns:a16="http://schemas.microsoft.com/office/drawing/2014/main" id="{6A7B277C-2827-7B42-9377-E5839F2FE8F6}"/>
              </a:ext>
            </a:extLst>
          </p:cNvPr>
          <p:cNvSpPr>
            <a:spLocks noGrp="1"/>
          </p:cNvSpPr>
          <p:nvPr>
            <p:ph type="pic" sz="quarter" idx="63"/>
          </p:nvPr>
        </p:nvSpPr>
        <p:spPr>
          <a:xfrm>
            <a:off x="2770175" y="1753766"/>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1" name="Picture Placeholder 5">
            <a:extLst>
              <a:ext uri="{FF2B5EF4-FFF2-40B4-BE49-F238E27FC236}">
                <a16:creationId xmlns:a16="http://schemas.microsoft.com/office/drawing/2014/main" id="{611ACD50-B4E6-E845-866D-4912E26B9905}"/>
              </a:ext>
            </a:extLst>
          </p:cNvPr>
          <p:cNvSpPr>
            <a:spLocks noGrp="1"/>
          </p:cNvSpPr>
          <p:nvPr>
            <p:ph type="pic" sz="quarter" idx="64"/>
          </p:nvPr>
        </p:nvSpPr>
        <p:spPr>
          <a:xfrm>
            <a:off x="3276757" y="1753766"/>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2" name="Picture Placeholder 5">
            <a:extLst>
              <a:ext uri="{FF2B5EF4-FFF2-40B4-BE49-F238E27FC236}">
                <a16:creationId xmlns:a16="http://schemas.microsoft.com/office/drawing/2014/main" id="{E6318A08-AB1E-024B-B88C-79561CF19C88}"/>
              </a:ext>
            </a:extLst>
          </p:cNvPr>
          <p:cNvSpPr>
            <a:spLocks noGrp="1"/>
          </p:cNvSpPr>
          <p:nvPr>
            <p:ph type="pic" sz="quarter" idx="65"/>
          </p:nvPr>
        </p:nvSpPr>
        <p:spPr>
          <a:xfrm>
            <a:off x="3783338" y="1753766"/>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3" name="Picture Placeholder 5">
            <a:extLst>
              <a:ext uri="{FF2B5EF4-FFF2-40B4-BE49-F238E27FC236}">
                <a16:creationId xmlns:a16="http://schemas.microsoft.com/office/drawing/2014/main" id="{79AE5CC3-ADF5-D947-AED7-BB6783239987}"/>
              </a:ext>
            </a:extLst>
          </p:cNvPr>
          <p:cNvSpPr>
            <a:spLocks noGrp="1"/>
          </p:cNvSpPr>
          <p:nvPr>
            <p:ph type="pic" sz="quarter" idx="66"/>
          </p:nvPr>
        </p:nvSpPr>
        <p:spPr>
          <a:xfrm>
            <a:off x="4289921" y="1753766"/>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4" name="Picture Placeholder 5">
            <a:extLst>
              <a:ext uri="{FF2B5EF4-FFF2-40B4-BE49-F238E27FC236}">
                <a16:creationId xmlns:a16="http://schemas.microsoft.com/office/drawing/2014/main" id="{359336A9-F650-174C-9FF6-C556E1FCCA66}"/>
              </a:ext>
            </a:extLst>
          </p:cNvPr>
          <p:cNvSpPr>
            <a:spLocks noGrp="1"/>
          </p:cNvSpPr>
          <p:nvPr>
            <p:ph type="pic" sz="quarter" idx="67"/>
          </p:nvPr>
        </p:nvSpPr>
        <p:spPr>
          <a:xfrm>
            <a:off x="4796503" y="1753766"/>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5" name="Picture Placeholder 5">
            <a:extLst>
              <a:ext uri="{FF2B5EF4-FFF2-40B4-BE49-F238E27FC236}">
                <a16:creationId xmlns:a16="http://schemas.microsoft.com/office/drawing/2014/main" id="{01A93DD6-E30C-6141-8C2A-3DF8720D1A59}"/>
              </a:ext>
            </a:extLst>
          </p:cNvPr>
          <p:cNvSpPr>
            <a:spLocks noGrp="1"/>
          </p:cNvSpPr>
          <p:nvPr>
            <p:ph type="pic" sz="quarter" idx="68"/>
          </p:nvPr>
        </p:nvSpPr>
        <p:spPr>
          <a:xfrm>
            <a:off x="5303084" y="1753766"/>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6" name="Picture Placeholder 5">
            <a:extLst>
              <a:ext uri="{FF2B5EF4-FFF2-40B4-BE49-F238E27FC236}">
                <a16:creationId xmlns:a16="http://schemas.microsoft.com/office/drawing/2014/main" id="{EB68F67C-9AFF-1841-8176-1A7E7B5A9EC9}"/>
              </a:ext>
            </a:extLst>
          </p:cNvPr>
          <p:cNvSpPr>
            <a:spLocks noGrp="1"/>
          </p:cNvSpPr>
          <p:nvPr>
            <p:ph type="pic" sz="quarter" idx="69"/>
          </p:nvPr>
        </p:nvSpPr>
        <p:spPr>
          <a:xfrm>
            <a:off x="5809667" y="1753766"/>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7" name="Picture Placeholder 5">
            <a:extLst>
              <a:ext uri="{FF2B5EF4-FFF2-40B4-BE49-F238E27FC236}">
                <a16:creationId xmlns:a16="http://schemas.microsoft.com/office/drawing/2014/main" id="{611FE444-96BA-9449-9D01-7A2A07D42E2B}"/>
              </a:ext>
            </a:extLst>
          </p:cNvPr>
          <p:cNvSpPr>
            <a:spLocks noGrp="1"/>
          </p:cNvSpPr>
          <p:nvPr>
            <p:ph type="pic" sz="quarter" idx="70"/>
          </p:nvPr>
        </p:nvSpPr>
        <p:spPr>
          <a:xfrm>
            <a:off x="6316249" y="1753766"/>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8" name="Picture Placeholder 5">
            <a:extLst>
              <a:ext uri="{FF2B5EF4-FFF2-40B4-BE49-F238E27FC236}">
                <a16:creationId xmlns:a16="http://schemas.microsoft.com/office/drawing/2014/main" id="{0FB5E8DA-0CC0-7D42-9B72-FAE6E22628D6}"/>
              </a:ext>
            </a:extLst>
          </p:cNvPr>
          <p:cNvSpPr>
            <a:spLocks noGrp="1"/>
          </p:cNvSpPr>
          <p:nvPr>
            <p:ph type="pic" sz="quarter" idx="71"/>
          </p:nvPr>
        </p:nvSpPr>
        <p:spPr>
          <a:xfrm>
            <a:off x="6822830" y="1753766"/>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9" name="Picture Placeholder 5">
            <a:extLst>
              <a:ext uri="{FF2B5EF4-FFF2-40B4-BE49-F238E27FC236}">
                <a16:creationId xmlns:a16="http://schemas.microsoft.com/office/drawing/2014/main" id="{7A30BB88-8CD0-9A47-B8F1-59CC117B7BC6}"/>
              </a:ext>
            </a:extLst>
          </p:cNvPr>
          <p:cNvSpPr>
            <a:spLocks noGrp="1"/>
          </p:cNvSpPr>
          <p:nvPr>
            <p:ph type="pic" sz="quarter" idx="72"/>
          </p:nvPr>
        </p:nvSpPr>
        <p:spPr>
          <a:xfrm>
            <a:off x="7329413" y="1753766"/>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70" name="Picture Placeholder 5">
            <a:extLst>
              <a:ext uri="{FF2B5EF4-FFF2-40B4-BE49-F238E27FC236}">
                <a16:creationId xmlns:a16="http://schemas.microsoft.com/office/drawing/2014/main" id="{1F7E0D67-035E-014A-857E-5F0597B1968B}"/>
              </a:ext>
            </a:extLst>
          </p:cNvPr>
          <p:cNvSpPr>
            <a:spLocks noGrp="1"/>
          </p:cNvSpPr>
          <p:nvPr>
            <p:ph type="pic" sz="quarter" idx="73"/>
          </p:nvPr>
        </p:nvSpPr>
        <p:spPr>
          <a:xfrm>
            <a:off x="7835998" y="1753766"/>
            <a:ext cx="362035" cy="362034"/>
          </a:xfrm>
          <a:prstGeom prst="roundRect">
            <a:avLst>
              <a:gd name="adj" fmla="val 9213"/>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Tree>
    <p:extLst>
      <p:ext uri="{BB962C8B-B14F-4D97-AF65-F5344CB8AC3E}">
        <p14:creationId xmlns:p14="http://schemas.microsoft.com/office/powerpoint/2010/main" val="142956286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photo">
    <p:spTree>
      <p:nvGrpSpPr>
        <p:cNvPr id="1" name=""/>
        <p:cNvGrpSpPr/>
        <p:nvPr/>
      </p:nvGrpSpPr>
      <p:grpSpPr>
        <a:xfrm>
          <a:off x="0" y="0"/>
          <a:ext cx="0" cy="0"/>
          <a:chOff x="0" y="0"/>
          <a:chExt cx="0" cy="0"/>
        </a:xfrm>
      </p:grpSpPr>
      <p:sp>
        <p:nvSpPr>
          <p:cNvPr id="70" name="Picture Placeholder 5">
            <a:extLst>
              <a:ext uri="{FF2B5EF4-FFF2-40B4-BE49-F238E27FC236}">
                <a16:creationId xmlns:a16="http://schemas.microsoft.com/office/drawing/2014/main" id="{1F7E0D67-035E-014A-857E-5F0597B1968B}"/>
              </a:ext>
            </a:extLst>
          </p:cNvPr>
          <p:cNvSpPr>
            <a:spLocks noGrp="1"/>
          </p:cNvSpPr>
          <p:nvPr>
            <p:ph type="pic" sz="quarter" idx="73"/>
          </p:nvPr>
        </p:nvSpPr>
        <p:spPr>
          <a:xfrm>
            <a:off x="441546" y="410243"/>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72" name="Picture Placeholder 5">
            <a:extLst>
              <a:ext uri="{FF2B5EF4-FFF2-40B4-BE49-F238E27FC236}">
                <a16:creationId xmlns:a16="http://schemas.microsoft.com/office/drawing/2014/main" id="{16AACA18-C491-A84B-989F-9B694F49F22E}"/>
              </a:ext>
            </a:extLst>
          </p:cNvPr>
          <p:cNvSpPr>
            <a:spLocks noGrp="1"/>
          </p:cNvSpPr>
          <p:nvPr>
            <p:ph type="pic" sz="quarter" idx="74"/>
          </p:nvPr>
        </p:nvSpPr>
        <p:spPr>
          <a:xfrm>
            <a:off x="1328656" y="410243"/>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73" name="Picture Placeholder 5">
            <a:extLst>
              <a:ext uri="{FF2B5EF4-FFF2-40B4-BE49-F238E27FC236}">
                <a16:creationId xmlns:a16="http://schemas.microsoft.com/office/drawing/2014/main" id="{31D76D46-3989-1440-9692-C3D6B8585A29}"/>
              </a:ext>
            </a:extLst>
          </p:cNvPr>
          <p:cNvSpPr>
            <a:spLocks noGrp="1"/>
          </p:cNvSpPr>
          <p:nvPr>
            <p:ph type="pic" sz="quarter" idx="75"/>
          </p:nvPr>
        </p:nvSpPr>
        <p:spPr>
          <a:xfrm>
            <a:off x="2215766" y="410243"/>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74" name="Picture Placeholder 5">
            <a:extLst>
              <a:ext uri="{FF2B5EF4-FFF2-40B4-BE49-F238E27FC236}">
                <a16:creationId xmlns:a16="http://schemas.microsoft.com/office/drawing/2014/main" id="{86E97BB5-9F6F-E345-AEEC-0BD3F5E5EEA0}"/>
              </a:ext>
            </a:extLst>
          </p:cNvPr>
          <p:cNvSpPr>
            <a:spLocks noGrp="1"/>
          </p:cNvSpPr>
          <p:nvPr>
            <p:ph type="pic" sz="quarter" idx="76"/>
          </p:nvPr>
        </p:nvSpPr>
        <p:spPr>
          <a:xfrm>
            <a:off x="3102878" y="410243"/>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75" name="Picture Placeholder 5">
            <a:extLst>
              <a:ext uri="{FF2B5EF4-FFF2-40B4-BE49-F238E27FC236}">
                <a16:creationId xmlns:a16="http://schemas.microsoft.com/office/drawing/2014/main" id="{588104B6-64C8-C846-AD1A-6D3268DE628B}"/>
              </a:ext>
            </a:extLst>
          </p:cNvPr>
          <p:cNvSpPr>
            <a:spLocks noGrp="1"/>
          </p:cNvSpPr>
          <p:nvPr>
            <p:ph type="pic" sz="quarter" idx="77"/>
          </p:nvPr>
        </p:nvSpPr>
        <p:spPr>
          <a:xfrm>
            <a:off x="3989990" y="410243"/>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76" name="Picture Placeholder 5">
            <a:extLst>
              <a:ext uri="{FF2B5EF4-FFF2-40B4-BE49-F238E27FC236}">
                <a16:creationId xmlns:a16="http://schemas.microsoft.com/office/drawing/2014/main" id="{453B0C35-946C-DE4C-9E1A-6D2DA724C97A}"/>
              </a:ext>
            </a:extLst>
          </p:cNvPr>
          <p:cNvSpPr>
            <a:spLocks noGrp="1"/>
          </p:cNvSpPr>
          <p:nvPr>
            <p:ph type="pic" sz="quarter" idx="78"/>
          </p:nvPr>
        </p:nvSpPr>
        <p:spPr>
          <a:xfrm>
            <a:off x="4877100" y="410243"/>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77" name="Picture Placeholder 5">
            <a:extLst>
              <a:ext uri="{FF2B5EF4-FFF2-40B4-BE49-F238E27FC236}">
                <a16:creationId xmlns:a16="http://schemas.microsoft.com/office/drawing/2014/main" id="{92F36942-3956-4342-A503-4831A4726899}"/>
              </a:ext>
            </a:extLst>
          </p:cNvPr>
          <p:cNvSpPr>
            <a:spLocks noGrp="1"/>
          </p:cNvSpPr>
          <p:nvPr>
            <p:ph type="pic" sz="quarter" idx="79"/>
          </p:nvPr>
        </p:nvSpPr>
        <p:spPr>
          <a:xfrm>
            <a:off x="5764210" y="410243"/>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78" name="Picture Placeholder 5">
            <a:extLst>
              <a:ext uri="{FF2B5EF4-FFF2-40B4-BE49-F238E27FC236}">
                <a16:creationId xmlns:a16="http://schemas.microsoft.com/office/drawing/2014/main" id="{2B818A8C-D546-8740-8E86-9772498962D3}"/>
              </a:ext>
            </a:extLst>
          </p:cNvPr>
          <p:cNvSpPr>
            <a:spLocks noGrp="1"/>
          </p:cNvSpPr>
          <p:nvPr>
            <p:ph type="pic" sz="quarter" idx="80"/>
          </p:nvPr>
        </p:nvSpPr>
        <p:spPr>
          <a:xfrm>
            <a:off x="6651323" y="410243"/>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79" name="Picture Placeholder 5">
            <a:extLst>
              <a:ext uri="{FF2B5EF4-FFF2-40B4-BE49-F238E27FC236}">
                <a16:creationId xmlns:a16="http://schemas.microsoft.com/office/drawing/2014/main" id="{CE35C11E-E88D-8D49-9750-0F064FC505E0}"/>
              </a:ext>
            </a:extLst>
          </p:cNvPr>
          <p:cNvSpPr>
            <a:spLocks noGrp="1"/>
          </p:cNvSpPr>
          <p:nvPr>
            <p:ph type="pic" sz="quarter" idx="81"/>
          </p:nvPr>
        </p:nvSpPr>
        <p:spPr>
          <a:xfrm>
            <a:off x="7538433" y="410243"/>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80" name="Picture Placeholder 5">
            <a:extLst>
              <a:ext uri="{FF2B5EF4-FFF2-40B4-BE49-F238E27FC236}">
                <a16:creationId xmlns:a16="http://schemas.microsoft.com/office/drawing/2014/main" id="{BF558F28-834A-494B-835F-71085C76F2B7}"/>
              </a:ext>
            </a:extLst>
          </p:cNvPr>
          <p:cNvSpPr>
            <a:spLocks noGrp="1"/>
          </p:cNvSpPr>
          <p:nvPr>
            <p:ph type="pic" sz="quarter" idx="82"/>
          </p:nvPr>
        </p:nvSpPr>
        <p:spPr>
          <a:xfrm>
            <a:off x="8425544" y="410243"/>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81" name="Picture Placeholder 5">
            <a:extLst>
              <a:ext uri="{FF2B5EF4-FFF2-40B4-BE49-F238E27FC236}">
                <a16:creationId xmlns:a16="http://schemas.microsoft.com/office/drawing/2014/main" id="{10E34AF8-A0DD-A449-A6A5-0054738971DD}"/>
              </a:ext>
            </a:extLst>
          </p:cNvPr>
          <p:cNvSpPr>
            <a:spLocks noGrp="1"/>
          </p:cNvSpPr>
          <p:nvPr>
            <p:ph type="pic" sz="quarter" idx="83"/>
          </p:nvPr>
        </p:nvSpPr>
        <p:spPr>
          <a:xfrm>
            <a:off x="441546" y="1302872"/>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82" name="Picture Placeholder 5">
            <a:extLst>
              <a:ext uri="{FF2B5EF4-FFF2-40B4-BE49-F238E27FC236}">
                <a16:creationId xmlns:a16="http://schemas.microsoft.com/office/drawing/2014/main" id="{1A5CED40-C0DF-4A44-8A2F-C9F8068CBD21}"/>
              </a:ext>
            </a:extLst>
          </p:cNvPr>
          <p:cNvSpPr>
            <a:spLocks noGrp="1"/>
          </p:cNvSpPr>
          <p:nvPr>
            <p:ph type="pic" sz="quarter" idx="84"/>
          </p:nvPr>
        </p:nvSpPr>
        <p:spPr>
          <a:xfrm>
            <a:off x="1328656" y="1302872"/>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83" name="Picture Placeholder 5">
            <a:extLst>
              <a:ext uri="{FF2B5EF4-FFF2-40B4-BE49-F238E27FC236}">
                <a16:creationId xmlns:a16="http://schemas.microsoft.com/office/drawing/2014/main" id="{443F4CAD-CABA-5A44-B7AD-6F7102897D57}"/>
              </a:ext>
            </a:extLst>
          </p:cNvPr>
          <p:cNvSpPr>
            <a:spLocks noGrp="1"/>
          </p:cNvSpPr>
          <p:nvPr>
            <p:ph type="pic" sz="quarter" idx="85"/>
          </p:nvPr>
        </p:nvSpPr>
        <p:spPr>
          <a:xfrm>
            <a:off x="2215766" y="1302872"/>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84" name="Picture Placeholder 5">
            <a:extLst>
              <a:ext uri="{FF2B5EF4-FFF2-40B4-BE49-F238E27FC236}">
                <a16:creationId xmlns:a16="http://schemas.microsoft.com/office/drawing/2014/main" id="{FB511AAB-A7F7-1440-B931-1AD4D2061DC2}"/>
              </a:ext>
            </a:extLst>
          </p:cNvPr>
          <p:cNvSpPr>
            <a:spLocks noGrp="1"/>
          </p:cNvSpPr>
          <p:nvPr>
            <p:ph type="pic" sz="quarter" idx="86"/>
          </p:nvPr>
        </p:nvSpPr>
        <p:spPr>
          <a:xfrm>
            <a:off x="3102878" y="1302872"/>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85" name="Picture Placeholder 5">
            <a:extLst>
              <a:ext uri="{FF2B5EF4-FFF2-40B4-BE49-F238E27FC236}">
                <a16:creationId xmlns:a16="http://schemas.microsoft.com/office/drawing/2014/main" id="{F1CB5560-4EF6-114A-86D4-71940B48A10D}"/>
              </a:ext>
            </a:extLst>
          </p:cNvPr>
          <p:cNvSpPr>
            <a:spLocks noGrp="1"/>
          </p:cNvSpPr>
          <p:nvPr>
            <p:ph type="pic" sz="quarter" idx="87"/>
          </p:nvPr>
        </p:nvSpPr>
        <p:spPr>
          <a:xfrm>
            <a:off x="3989990" y="1302872"/>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86" name="Picture Placeholder 5">
            <a:extLst>
              <a:ext uri="{FF2B5EF4-FFF2-40B4-BE49-F238E27FC236}">
                <a16:creationId xmlns:a16="http://schemas.microsoft.com/office/drawing/2014/main" id="{DBA7922D-5CF6-DB45-993E-07639E0D3116}"/>
              </a:ext>
            </a:extLst>
          </p:cNvPr>
          <p:cNvSpPr>
            <a:spLocks noGrp="1"/>
          </p:cNvSpPr>
          <p:nvPr>
            <p:ph type="pic" sz="quarter" idx="88"/>
          </p:nvPr>
        </p:nvSpPr>
        <p:spPr>
          <a:xfrm>
            <a:off x="4877100" y="1302872"/>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87" name="Picture Placeholder 5">
            <a:extLst>
              <a:ext uri="{FF2B5EF4-FFF2-40B4-BE49-F238E27FC236}">
                <a16:creationId xmlns:a16="http://schemas.microsoft.com/office/drawing/2014/main" id="{6F348366-4267-934B-9490-CDBECBFCE8D4}"/>
              </a:ext>
            </a:extLst>
          </p:cNvPr>
          <p:cNvSpPr>
            <a:spLocks noGrp="1"/>
          </p:cNvSpPr>
          <p:nvPr>
            <p:ph type="pic" sz="quarter" idx="89"/>
          </p:nvPr>
        </p:nvSpPr>
        <p:spPr>
          <a:xfrm>
            <a:off x="5764210" y="1302872"/>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88" name="Picture Placeholder 5">
            <a:extLst>
              <a:ext uri="{FF2B5EF4-FFF2-40B4-BE49-F238E27FC236}">
                <a16:creationId xmlns:a16="http://schemas.microsoft.com/office/drawing/2014/main" id="{B24F12FE-F641-8F40-861F-C42630393CB2}"/>
              </a:ext>
            </a:extLst>
          </p:cNvPr>
          <p:cNvSpPr>
            <a:spLocks noGrp="1"/>
          </p:cNvSpPr>
          <p:nvPr>
            <p:ph type="pic" sz="quarter" idx="90"/>
          </p:nvPr>
        </p:nvSpPr>
        <p:spPr>
          <a:xfrm>
            <a:off x="6651323" y="1302872"/>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89" name="Picture Placeholder 5">
            <a:extLst>
              <a:ext uri="{FF2B5EF4-FFF2-40B4-BE49-F238E27FC236}">
                <a16:creationId xmlns:a16="http://schemas.microsoft.com/office/drawing/2014/main" id="{AA3D4808-AD67-1F4A-B82B-2854D3B00F17}"/>
              </a:ext>
            </a:extLst>
          </p:cNvPr>
          <p:cNvSpPr>
            <a:spLocks noGrp="1"/>
          </p:cNvSpPr>
          <p:nvPr>
            <p:ph type="pic" sz="quarter" idx="91"/>
          </p:nvPr>
        </p:nvSpPr>
        <p:spPr>
          <a:xfrm>
            <a:off x="7538433" y="1302872"/>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90" name="Picture Placeholder 5">
            <a:extLst>
              <a:ext uri="{FF2B5EF4-FFF2-40B4-BE49-F238E27FC236}">
                <a16:creationId xmlns:a16="http://schemas.microsoft.com/office/drawing/2014/main" id="{EF385896-4338-754B-9271-E3F651474B0B}"/>
              </a:ext>
            </a:extLst>
          </p:cNvPr>
          <p:cNvSpPr>
            <a:spLocks noGrp="1"/>
          </p:cNvSpPr>
          <p:nvPr>
            <p:ph type="pic" sz="quarter" idx="92"/>
          </p:nvPr>
        </p:nvSpPr>
        <p:spPr>
          <a:xfrm>
            <a:off x="8425544" y="1302872"/>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91" name="Picture Placeholder 5">
            <a:extLst>
              <a:ext uri="{FF2B5EF4-FFF2-40B4-BE49-F238E27FC236}">
                <a16:creationId xmlns:a16="http://schemas.microsoft.com/office/drawing/2014/main" id="{A438E8CB-8441-B446-AE97-C9A43E08DFCF}"/>
              </a:ext>
            </a:extLst>
          </p:cNvPr>
          <p:cNvSpPr>
            <a:spLocks noGrp="1"/>
          </p:cNvSpPr>
          <p:nvPr>
            <p:ph type="pic" sz="quarter" idx="93"/>
          </p:nvPr>
        </p:nvSpPr>
        <p:spPr>
          <a:xfrm>
            <a:off x="441546" y="2195501"/>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92" name="Picture Placeholder 5">
            <a:extLst>
              <a:ext uri="{FF2B5EF4-FFF2-40B4-BE49-F238E27FC236}">
                <a16:creationId xmlns:a16="http://schemas.microsoft.com/office/drawing/2014/main" id="{97E8758C-D755-054D-BD2E-9E26E702872A}"/>
              </a:ext>
            </a:extLst>
          </p:cNvPr>
          <p:cNvSpPr>
            <a:spLocks noGrp="1"/>
          </p:cNvSpPr>
          <p:nvPr>
            <p:ph type="pic" sz="quarter" idx="94"/>
          </p:nvPr>
        </p:nvSpPr>
        <p:spPr>
          <a:xfrm>
            <a:off x="1328656" y="2195501"/>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93" name="Picture Placeholder 5">
            <a:extLst>
              <a:ext uri="{FF2B5EF4-FFF2-40B4-BE49-F238E27FC236}">
                <a16:creationId xmlns:a16="http://schemas.microsoft.com/office/drawing/2014/main" id="{6625036D-72F2-4544-9A9B-CC3F1915E0F5}"/>
              </a:ext>
            </a:extLst>
          </p:cNvPr>
          <p:cNvSpPr>
            <a:spLocks noGrp="1"/>
          </p:cNvSpPr>
          <p:nvPr>
            <p:ph type="pic" sz="quarter" idx="95"/>
          </p:nvPr>
        </p:nvSpPr>
        <p:spPr>
          <a:xfrm>
            <a:off x="2215766" y="2195501"/>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94" name="Picture Placeholder 5">
            <a:extLst>
              <a:ext uri="{FF2B5EF4-FFF2-40B4-BE49-F238E27FC236}">
                <a16:creationId xmlns:a16="http://schemas.microsoft.com/office/drawing/2014/main" id="{D7D3F95C-CA8A-C044-A7AB-A0ECE59DFE70}"/>
              </a:ext>
            </a:extLst>
          </p:cNvPr>
          <p:cNvSpPr>
            <a:spLocks noGrp="1"/>
          </p:cNvSpPr>
          <p:nvPr>
            <p:ph type="pic" sz="quarter" idx="96"/>
          </p:nvPr>
        </p:nvSpPr>
        <p:spPr>
          <a:xfrm>
            <a:off x="3102878" y="2195501"/>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95" name="Picture Placeholder 5">
            <a:extLst>
              <a:ext uri="{FF2B5EF4-FFF2-40B4-BE49-F238E27FC236}">
                <a16:creationId xmlns:a16="http://schemas.microsoft.com/office/drawing/2014/main" id="{BC41BFAE-F50E-8A49-8F6E-66E4A118A6BF}"/>
              </a:ext>
            </a:extLst>
          </p:cNvPr>
          <p:cNvSpPr>
            <a:spLocks noGrp="1"/>
          </p:cNvSpPr>
          <p:nvPr>
            <p:ph type="pic" sz="quarter" idx="97"/>
          </p:nvPr>
        </p:nvSpPr>
        <p:spPr>
          <a:xfrm>
            <a:off x="3989990" y="2195501"/>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96" name="Picture Placeholder 5">
            <a:extLst>
              <a:ext uri="{FF2B5EF4-FFF2-40B4-BE49-F238E27FC236}">
                <a16:creationId xmlns:a16="http://schemas.microsoft.com/office/drawing/2014/main" id="{4AF40826-AEEC-6F4A-9E4F-83E9D1CD6614}"/>
              </a:ext>
            </a:extLst>
          </p:cNvPr>
          <p:cNvSpPr>
            <a:spLocks noGrp="1"/>
          </p:cNvSpPr>
          <p:nvPr>
            <p:ph type="pic" sz="quarter" idx="98"/>
          </p:nvPr>
        </p:nvSpPr>
        <p:spPr>
          <a:xfrm>
            <a:off x="4877100" y="2195501"/>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97" name="Picture Placeholder 5">
            <a:extLst>
              <a:ext uri="{FF2B5EF4-FFF2-40B4-BE49-F238E27FC236}">
                <a16:creationId xmlns:a16="http://schemas.microsoft.com/office/drawing/2014/main" id="{D3AB5CBD-3E7D-3E40-920A-B77E0EC62F3B}"/>
              </a:ext>
            </a:extLst>
          </p:cNvPr>
          <p:cNvSpPr>
            <a:spLocks noGrp="1"/>
          </p:cNvSpPr>
          <p:nvPr>
            <p:ph type="pic" sz="quarter" idx="99"/>
          </p:nvPr>
        </p:nvSpPr>
        <p:spPr>
          <a:xfrm>
            <a:off x="5764210" y="2195501"/>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98" name="Picture Placeholder 5">
            <a:extLst>
              <a:ext uri="{FF2B5EF4-FFF2-40B4-BE49-F238E27FC236}">
                <a16:creationId xmlns:a16="http://schemas.microsoft.com/office/drawing/2014/main" id="{16EE5CA0-722C-4341-B223-EA42C0F2EEA0}"/>
              </a:ext>
            </a:extLst>
          </p:cNvPr>
          <p:cNvSpPr>
            <a:spLocks noGrp="1"/>
          </p:cNvSpPr>
          <p:nvPr>
            <p:ph type="pic" sz="quarter" idx="100"/>
          </p:nvPr>
        </p:nvSpPr>
        <p:spPr>
          <a:xfrm>
            <a:off x="6651323" y="2195501"/>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99" name="Picture Placeholder 5">
            <a:extLst>
              <a:ext uri="{FF2B5EF4-FFF2-40B4-BE49-F238E27FC236}">
                <a16:creationId xmlns:a16="http://schemas.microsoft.com/office/drawing/2014/main" id="{4363A1A0-9C21-7748-9AE5-2A24188788E7}"/>
              </a:ext>
            </a:extLst>
          </p:cNvPr>
          <p:cNvSpPr>
            <a:spLocks noGrp="1"/>
          </p:cNvSpPr>
          <p:nvPr>
            <p:ph type="pic" sz="quarter" idx="101"/>
          </p:nvPr>
        </p:nvSpPr>
        <p:spPr>
          <a:xfrm>
            <a:off x="7538433" y="2195501"/>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00" name="Picture Placeholder 5">
            <a:extLst>
              <a:ext uri="{FF2B5EF4-FFF2-40B4-BE49-F238E27FC236}">
                <a16:creationId xmlns:a16="http://schemas.microsoft.com/office/drawing/2014/main" id="{AD5B65ED-9ACB-D247-B7A0-F06A4C951BC1}"/>
              </a:ext>
            </a:extLst>
          </p:cNvPr>
          <p:cNvSpPr>
            <a:spLocks noGrp="1"/>
          </p:cNvSpPr>
          <p:nvPr>
            <p:ph type="pic" sz="quarter" idx="102"/>
          </p:nvPr>
        </p:nvSpPr>
        <p:spPr>
          <a:xfrm>
            <a:off x="8425544" y="2195501"/>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01" name="Picture Placeholder 5">
            <a:extLst>
              <a:ext uri="{FF2B5EF4-FFF2-40B4-BE49-F238E27FC236}">
                <a16:creationId xmlns:a16="http://schemas.microsoft.com/office/drawing/2014/main" id="{F5289B57-024F-BA41-B9B3-6A75FBC52551}"/>
              </a:ext>
            </a:extLst>
          </p:cNvPr>
          <p:cNvSpPr>
            <a:spLocks noGrp="1"/>
          </p:cNvSpPr>
          <p:nvPr>
            <p:ph type="pic" sz="quarter" idx="103"/>
          </p:nvPr>
        </p:nvSpPr>
        <p:spPr>
          <a:xfrm>
            <a:off x="441546" y="3088130"/>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02" name="Picture Placeholder 5">
            <a:extLst>
              <a:ext uri="{FF2B5EF4-FFF2-40B4-BE49-F238E27FC236}">
                <a16:creationId xmlns:a16="http://schemas.microsoft.com/office/drawing/2014/main" id="{3CBBA063-18CC-3A47-9443-041C5CA527DB}"/>
              </a:ext>
            </a:extLst>
          </p:cNvPr>
          <p:cNvSpPr>
            <a:spLocks noGrp="1"/>
          </p:cNvSpPr>
          <p:nvPr>
            <p:ph type="pic" sz="quarter" idx="104"/>
          </p:nvPr>
        </p:nvSpPr>
        <p:spPr>
          <a:xfrm>
            <a:off x="1328656" y="3088130"/>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03" name="Picture Placeholder 5">
            <a:extLst>
              <a:ext uri="{FF2B5EF4-FFF2-40B4-BE49-F238E27FC236}">
                <a16:creationId xmlns:a16="http://schemas.microsoft.com/office/drawing/2014/main" id="{AF184A31-BEAC-8E48-B613-45804B4437A2}"/>
              </a:ext>
            </a:extLst>
          </p:cNvPr>
          <p:cNvSpPr>
            <a:spLocks noGrp="1"/>
          </p:cNvSpPr>
          <p:nvPr>
            <p:ph type="pic" sz="quarter" idx="105"/>
          </p:nvPr>
        </p:nvSpPr>
        <p:spPr>
          <a:xfrm>
            <a:off x="2215766" y="3088130"/>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04" name="Picture Placeholder 5">
            <a:extLst>
              <a:ext uri="{FF2B5EF4-FFF2-40B4-BE49-F238E27FC236}">
                <a16:creationId xmlns:a16="http://schemas.microsoft.com/office/drawing/2014/main" id="{E46214B6-A7C6-5440-B402-EBB2BB11AF5B}"/>
              </a:ext>
            </a:extLst>
          </p:cNvPr>
          <p:cNvSpPr>
            <a:spLocks noGrp="1"/>
          </p:cNvSpPr>
          <p:nvPr>
            <p:ph type="pic" sz="quarter" idx="106"/>
          </p:nvPr>
        </p:nvSpPr>
        <p:spPr>
          <a:xfrm>
            <a:off x="3102878" y="3088130"/>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05" name="Picture Placeholder 5">
            <a:extLst>
              <a:ext uri="{FF2B5EF4-FFF2-40B4-BE49-F238E27FC236}">
                <a16:creationId xmlns:a16="http://schemas.microsoft.com/office/drawing/2014/main" id="{E16BCF85-F415-C842-8500-AB966A5C6169}"/>
              </a:ext>
            </a:extLst>
          </p:cNvPr>
          <p:cNvSpPr>
            <a:spLocks noGrp="1"/>
          </p:cNvSpPr>
          <p:nvPr>
            <p:ph type="pic" sz="quarter" idx="107"/>
          </p:nvPr>
        </p:nvSpPr>
        <p:spPr>
          <a:xfrm>
            <a:off x="3989990" y="3088130"/>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06" name="Picture Placeholder 5">
            <a:extLst>
              <a:ext uri="{FF2B5EF4-FFF2-40B4-BE49-F238E27FC236}">
                <a16:creationId xmlns:a16="http://schemas.microsoft.com/office/drawing/2014/main" id="{A5172831-4B8A-1048-88C8-5C3CE34821CA}"/>
              </a:ext>
            </a:extLst>
          </p:cNvPr>
          <p:cNvSpPr>
            <a:spLocks noGrp="1"/>
          </p:cNvSpPr>
          <p:nvPr>
            <p:ph type="pic" sz="quarter" idx="108"/>
          </p:nvPr>
        </p:nvSpPr>
        <p:spPr>
          <a:xfrm>
            <a:off x="4877100" y="3088130"/>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07" name="Picture Placeholder 5">
            <a:extLst>
              <a:ext uri="{FF2B5EF4-FFF2-40B4-BE49-F238E27FC236}">
                <a16:creationId xmlns:a16="http://schemas.microsoft.com/office/drawing/2014/main" id="{C4B2AEDF-C953-9942-9875-23D139589C79}"/>
              </a:ext>
            </a:extLst>
          </p:cNvPr>
          <p:cNvSpPr>
            <a:spLocks noGrp="1"/>
          </p:cNvSpPr>
          <p:nvPr>
            <p:ph type="pic" sz="quarter" idx="109"/>
          </p:nvPr>
        </p:nvSpPr>
        <p:spPr>
          <a:xfrm>
            <a:off x="5764210" y="3088130"/>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08" name="Picture Placeholder 5">
            <a:extLst>
              <a:ext uri="{FF2B5EF4-FFF2-40B4-BE49-F238E27FC236}">
                <a16:creationId xmlns:a16="http://schemas.microsoft.com/office/drawing/2014/main" id="{98594CF3-D365-944C-900A-739525CEC66B}"/>
              </a:ext>
            </a:extLst>
          </p:cNvPr>
          <p:cNvSpPr>
            <a:spLocks noGrp="1"/>
          </p:cNvSpPr>
          <p:nvPr>
            <p:ph type="pic" sz="quarter" idx="110"/>
          </p:nvPr>
        </p:nvSpPr>
        <p:spPr>
          <a:xfrm>
            <a:off x="6651323" y="3088130"/>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09" name="Picture Placeholder 5">
            <a:extLst>
              <a:ext uri="{FF2B5EF4-FFF2-40B4-BE49-F238E27FC236}">
                <a16:creationId xmlns:a16="http://schemas.microsoft.com/office/drawing/2014/main" id="{DEB262D0-52E0-AC4E-9E00-4C093790407A}"/>
              </a:ext>
            </a:extLst>
          </p:cNvPr>
          <p:cNvSpPr>
            <a:spLocks noGrp="1"/>
          </p:cNvSpPr>
          <p:nvPr>
            <p:ph type="pic" sz="quarter" idx="111"/>
          </p:nvPr>
        </p:nvSpPr>
        <p:spPr>
          <a:xfrm>
            <a:off x="7538433" y="3088130"/>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10" name="Picture Placeholder 5">
            <a:extLst>
              <a:ext uri="{FF2B5EF4-FFF2-40B4-BE49-F238E27FC236}">
                <a16:creationId xmlns:a16="http://schemas.microsoft.com/office/drawing/2014/main" id="{929DF6A4-8F5F-1C46-8011-3CC167594446}"/>
              </a:ext>
            </a:extLst>
          </p:cNvPr>
          <p:cNvSpPr>
            <a:spLocks noGrp="1"/>
          </p:cNvSpPr>
          <p:nvPr>
            <p:ph type="pic" sz="quarter" idx="112"/>
          </p:nvPr>
        </p:nvSpPr>
        <p:spPr>
          <a:xfrm>
            <a:off x="8425544" y="3088130"/>
            <a:ext cx="743708" cy="743709"/>
          </a:xfrm>
          <a:prstGeom prst="roundRect">
            <a:avLst>
              <a:gd name="adj" fmla="val 4524"/>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Tree>
    <p:extLst>
      <p:ext uri="{BB962C8B-B14F-4D97-AF65-F5344CB8AC3E}">
        <p14:creationId xmlns:p14="http://schemas.microsoft.com/office/powerpoint/2010/main" val="228669590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photo">
    <p:spTree>
      <p:nvGrpSpPr>
        <p:cNvPr id="1" name=""/>
        <p:cNvGrpSpPr/>
        <p:nvPr/>
      </p:nvGrpSpPr>
      <p:grpSpPr>
        <a:xfrm>
          <a:off x="0" y="0"/>
          <a:ext cx="0" cy="0"/>
          <a:chOff x="0" y="0"/>
          <a:chExt cx="0" cy="0"/>
        </a:xfrm>
      </p:grpSpPr>
      <p:sp>
        <p:nvSpPr>
          <p:cNvPr id="70" name="Picture Placeholder 5">
            <a:extLst>
              <a:ext uri="{FF2B5EF4-FFF2-40B4-BE49-F238E27FC236}">
                <a16:creationId xmlns:a16="http://schemas.microsoft.com/office/drawing/2014/main" id="{1F7E0D67-035E-014A-857E-5F0597B1968B}"/>
              </a:ext>
            </a:extLst>
          </p:cNvPr>
          <p:cNvSpPr>
            <a:spLocks noGrp="1"/>
          </p:cNvSpPr>
          <p:nvPr>
            <p:ph type="pic" sz="quarter" idx="73"/>
          </p:nvPr>
        </p:nvSpPr>
        <p:spPr>
          <a:xfrm>
            <a:off x="736011" y="410240"/>
            <a:ext cx="815400" cy="8154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44" name="Picture Placeholder 5">
            <a:extLst>
              <a:ext uri="{FF2B5EF4-FFF2-40B4-BE49-F238E27FC236}">
                <a16:creationId xmlns:a16="http://schemas.microsoft.com/office/drawing/2014/main" id="{1A0A68AA-5987-0540-A007-21546C3568A4}"/>
              </a:ext>
            </a:extLst>
          </p:cNvPr>
          <p:cNvSpPr>
            <a:spLocks noGrp="1"/>
          </p:cNvSpPr>
          <p:nvPr>
            <p:ph type="pic" sz="quarter" idx="74"/>
          </p:nvPr>
        </p:nvSpPr>
        <p:spPr>
          <a:xfrm>
            <a:off x="1805395" y="410240"/>
            <a:ext cx="815400" cy="8154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45" name="Picture Placeholder 5">
            <a:extLst>
              <a:ext uri="{FF2B5EF4-FFF2-40B4-BE49-F238E27FC236}">
                <a16:creationId xmlns:a16="http://schemas.microsoft.com/office/drawing/2014/main" id="{2127D5E6-E827-6F46-90A9-66CC71A0542D}"/>
              </a:ext>
            </a:extLst>
          </p:cNvPr>
          <p:cNvSpPr>
            <a:spLocks noGrp="1"/>
          </p:cNvSpPr>
          <p:nvPr>
            <p:ph type="pic" sz="quarter" idx="75"/>
          </p:nvPr>
        </p:nvSpPr>
        <p:spPr>
          <a:xfrm>
            <a:off x="2874778" y="410240"/>
            <a:ext cx="815400" cy="8154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46" name="Picture Placeholder 5">
            <a:extLst>
              <a:ext uri="{FF2B5EF4-FFF2-40B4-BE49-F238E27FC236}">
                <a16:creationId xmlns:a16="http://schemas.microsoft.com/office/drawing/2014/main" id="{AF58C094-11B8-4446-9F55-06D59C87F5CB}"/>
              </a:ext>
            </a:extLst>
          </p:cNvPr>
          <p:cNvSpPr>
            <a:spLocks noGrp="1"/>
          </p:cNvSpPr>
          <p:nvPr>
            <p:ph type="pic" sz="quarter" idx="76"/>
          </p:nvPr>
        </p:nvSpPr>
        <p:spPr>
          <a:xfrm>
            <a:off x="3944161" y="410240"/>
            <a:ext cx="815400" cy="8154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47" name="Picture Placeholder 5">
            <a:extLst>
              <a:ext uri="{FF2B5EF4-FFF2-40B4-BE49-F238E27FC236}">
                <a16:creationId xmlns:a16="http://schemas.microsoft.com/office/drawing/2014/main" id="{39A72A57-98A8-8F4F-B8E7-9B9854BDABFD}"/>
              </a:ext>
            </a:extLst>
          </p:cNvPr>
          <p:cNvSpPr>
            <a:spLocks noGrp="1"/>
          </p:cNvSpPr>
          <p:nvPr>
            <p:ph type="pic" sz="quarter" idx="77"/>
          </p:nvPr>
        </p:nvSpPr>
        <p:spPr>
          <a:xfrm>
            <a:off x="720512" y="147539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48" name="Picture Placeholder 5">
            <a:extLst>
              <a:ext uri="{FF2B5EF4-FFF2-40B4-BE49-F238E27FC236}">
                <a16:creationId xmlns:a16="http://schemas.microsoft.com/office/drawing/2014/main" id="{25E8C7FE-20B5-F14E-9ADD-3AFD92734C14}"/>
              </a:ext>
            </a:extLst>
          </p:cNvPr>
          <p:cNvSpPr>
            <a:spLocks noGrp="1"/>
          </p:cNvSpPr>
          <p:nvPr>
            <p:ph type="pic" sz="quarter" idx="78"/>
          </p:nvPr>
        </p:nvSpPr>
        <p:spPr>
          <a:xfrm>
            <a:off x="1374348" y="147539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49" name="Picture Placeholder 5">
            <a:extLst>
              <a:ext uri="{FF2B5EF4-FFF2-40B4-BE49-F238E27FC236}">
                <a16:creationId xmlns:a16="http://schemas.microsoft.com/office/drawing/2014/main" id="{9E9BE0B8-A103-444C-B3A8-A78ECD8A541B}"/>
              </a:ext>
            </a:extLst>
          </p:cNvPr>
          <p:cNvSpPr>
            <a:spLocks noGrp="1"/>
          </p:cNvSpPr>
          <p:nvPr>
            <p:ph type="pic" sz="quarter" idx="79"/>
          </p:nvPr>
        </p:nvSpPr>
        <p:spPr>
          <a:xfrm>
            <a:off x="2001060" y="147539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0" name="Picture Placeholder 5">
            <a:extLst>
              <a:ext uri="{FF2B5EF4-FFF2-40B4-BE49-F238E27FC236}">
                <a16:creationId xmlns:a16="http://schemas.microsoft.com/office/drawing/2014/main" id="{1F6FC0CA-E94B-4C43-A5AE-EE0793B47652}"/>
              </a:ext>
            </a:extLst>
          </p:cNvPr>
          <p:cNvSpPr>
            <a:spLocks noGrp="1"/>
          </p:cNvSpPr>
          <p:nvPr>
            <p:ph type="pic" sz="quarter" idx="80"/>
          </p:nvPr>
        </p:nvSpPr>
        <p:spPr>
          <a:xfrm>
            <a:off x="2627774" y="147539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1" name="Picture Placeholder 5">
            <a:extLst>
              <a:ext uri="{FF2B5EF4-FFF2-40B4-BE49-F238E27FC236}">
                <a16:creationId xmlns:a16="http://schemas.microsoft.com/office/drawing/2014/main" id="{2E87F7AB-EA69-5F46-9E29-C708244EFA9D}"/>
              </a:ext>
            </a:extLst>
          </p:cNvPr>
          <p:cNvSpPr>
            <a:spLocks noGrp="1"/>
          </p:cNvSpPr>
          <p:nvPr>
            <p:ph type="pic" sz="quarter" idx="81"/>
          </p:nvPr>
        </p:nvSpPr>
        <p:spPr>
          <a:xfrm>
            <a:off x="3254486" y="147539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2" name="Picture Placeholder 5">
            <a:extLst>
              <a:ext uri="{FF2B5EF4-FFF2-40B4-BE49-F238E27FC236}">
                <a16:creationId xmlns:a16="http://schemas.microsoft.com/office/drawing/2014/main" id="{4660C2F1-0C3C-3242-B4FD-0BC29B6B9774}"/>
              </a:ext>
            </a:extLst>
          </p:cNvPr>
          <p:cNvSpPr>
            <a:spLocks noGrp="1"/>
          </p:cNvSpPr>
          <p:nvPr>
            <p:ph type="pic" sz="quarter" idx="82"/>
          </p:nvPr>
        </p:nvSpPr>
        <p:spPr>
          <a:xfrm>
            <a:off x="3881199" y="147539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3" name="Picture Placeholder 5">
            <a:extLst>
              <a:ext uri="{FF2B5EF4-FFF2-40B4-BE49-F238E27FC236}">
                <a16:creationId xmlns:a16="http://schemas.microsoft.com/office/drawing/2014/main" id="{EFDFB4B5-59F8-094F-AEB2-58FF9B625241}"/>
              </a:ext>
            </a:extLst>
          </p:cNvPr>
          <p:cNvSpPr>
            <a:spLocks noGrp="1"/>
          </p:cNvSpPr>
          <p:nvPr>
            <p:ph type="pic" sz="quarter" idx="83"/>
          </p:nvPr>
        </p:nvSpPr>
        <p:spPr>
          <a:xfrm>
            <a:off x="4507911" y="147539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4" name="Picture Placeholder 5">
            <a:extLst>
              <a:ext uri="{FF2B5EF4-FFF2-40B4-BE49-F238E27FC236}">
                <a16:creationId xmlns:a16="http://schemas.microsoft.com/office/drawing/2014/main" id="{639561A0-F0A4-C64A-B08B-9D18D88A8A86}"/>
              </a:ext>
            </a:extLst>
          </p:cNvPr>
          <p:cNvSpPr>
            <a:spLocks noGrp="1"/>
          </p:cNvSpPr>
          <p:nvPr>
            <p:ph type="pic" sz="quarter" idx="84"/>
          </p:nvPr>
        </p:nvSpPr>
        <p:spPr>
          <a:xfrm>
            <a:off x="5134625" y="147539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5" name="Picture Placeholder 5">
            <a:extLst>
              <a:ext uri="{FF2B5EF4-FFF2-40B4-BE49-F238E27FC236}">
                <a16:creationId xmlns:a16="http://schemas.microsoft.com/office/drawing/2014/main" id="{CF137807-1262-C440-B07E-16CFE4C2693F}"/>
              </a:ext>
            </a:extLst>
          </p:cNvPr>
          <p:cNvSpPr>
            <a:spLocks noGrp="1"/>
          </p:cNvSpPr>
          <p:nvPr>
            <p:ph type="pic" sz="quarter" idx="85"/>
          </p:nvPr>
        </p:nvSpPr>
        <p:spPr>
          <a:xfrm>
            <a:off x="5734215" y="147539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6" name="Picture Placeholder 5">
            <a:extLst>
              <a:ext uri="{FF2B5EF4-FFF2-40B4-BE49-F238E27FC236}">
                <a16:creationId xmlns:a16="http://schemas.microsoft.com/office/drawing/2014/main" id="{D081B663-EB8A-A544-AFAD-0BB628537528}"/>
              </a:ext>
            </a:extLst>
          </p:cNvPr>
          <p:cNvSpPr>
            <a:spLocks noGrp="1"/>
          </p:cNvSpPr>
          <p:nvPr>
            <p:ph type="pic" sz="quarter" idx="86"/>
          </p:nvPr>
        </p:nvSpPr>
        <p:spPr>
          <a:xfrm>
            <a:off x="720512" y="2152673"/>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7" name="Picture Placeholder 5">
            <a:extLst>
              <a:ext uri="{FF2B5EF4-FFF2-40B4-BE49-F238E27FC236}">
                <a16:creationId xmlns:a16="http://schemas.microsoft.com/office/drawing/2014/main" id="{3053EEBF-C54A-E746-ACD1-53D2837E204E}"/>
              </a:ext>
            </a:extLst>
          </p:cNvPr>
          <p:cNvSpPr>
            <a:spLocks noGrp="1"/>
          </p:cNvSpPr>
          <p:nvPr>
            <p:ph type="pic" sz="quarter" idx="87"/>
          </p:nvPr>
        </p:nvSpPr>
        <p:spPr>
          <a:xfrm>
            <a:off x="1374348" y="2152673"/>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8" name="Picture Placeholder 5">
            <a:extLst>
              <a:ext uri="{FF2B5EF4-FFF2-40B4-BE49-F238E27FC236}">
                <a16:creationId xmlns:a16="http://schemas.microsoft.com/office/drawing/2014/main" id="{5A66B98C-34AC-D243-B0F5-0253AE3B500B}"/>
              </a:ext>
            </a:extLst>
          </p:cNvPr>
          <p:cNvSpPr>
            <a:spLocks noGrp="1"/>
          </p:cNvSpPr>
          <p:nvPr>
            <p:ph type="pic" sz="quarter" idx="88"/>
          </p:nvPr>
        </p:nvSpPr>
        <p:spPr>
          <a:xfrm>
            <a:off x="2001060" y="2152673"/>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9" name="Picture Placeholder 5">
            <a:extLst>
              <a:ext uri="{FF2B5EF4-FFF2-40B4-BE49-F238E27FC236}">
                <a16:creationId xmlns:a16="http://schemas.microsoft.com/office/drawing/2014/main" id="{FDDAF518-23E2-EA4D-80F7-077E1BF664DE}"/>
              </a:ext>
            </a:extLst>
          </p:cNvPr>
          <p:cNvSpPr>
            <a:spLocks noGrp="1"/>
          </p:cNvSpPr>
          <p:nvPr>
            <p:ph type="pic" sz="quarter" idx="89"/>
          </p:nvPr>
        </p:nvSpPr>
        <p:spPr>
          <a:xfrm>
            <a:off x="2627774" y="2152673"/>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0" name="Picture Placeholder 5">
            <a:extLst>
              <a:ext uri="{FF2B5EF4-FFF2-40B4-BE49-F238E27FC236}">
                <a16:creationId xmlns:a16="http://schemas.microsoft.com/office/drawing/2014/main" id="{6BFA853E-054E-B342-A828-EEF04B6854B7}"/>
              </a:ext>
            </a:extLst>
          </p:cNvPr>
          <p:cNvSpPr>
            <a:spLocks noGrp="1"/>
          </p:cNvSpPr>
          <p:nvPr>
            <p:ph type="pic" sz="quarter" idx="90"/>
          </p:nvPr>
        </p:nvSpPr>
        <p:spPr>
          <a:xfrm>
            <a:off x="3254486" y="2152673"/>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1" name="Picture Placeholder 5">
            <a:extLst>
              <a:ext uri="{FF2B5EF4-FFF2-40B4-BE49-F238E27FC236}">
                <a16:creationId xmlns:a16="http://schemas.microsoft.com/office/drawing/2014/main" id="{0B2EB5A8-B819-AE4E-9BDC-C0975DA0CFFF}"/>
              </a:ext>
            </a:extLst>
          </p:cNvPr>
          <p:cNvSpPr>
            <a:spLocks noGrp="1"/>
          </p:cNvSpPr>
          <p:nvPr>
            <p:ph type="pic" sz="quarter" idx="91"/>
          </p:nvPr>
        </p:nvSpPr>
        <p:spPr>
          <a:xfrm>
            <a:off x="3881199" y="2152673"/>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2" name="Picture Placeholder 5">
            <a:extLst>
              <a:ext uri="{FF2B5EF4-FFF2-40B4-BE49-F238E27FC236}">
                <a16:creationId xmlns:a16="http://schemas.microsoft.com/office/drawing/2014/main" id="{CB43CD2B-B707-5B4B-B768-55839838C7CB}"/>
              </a:ext>
            </a:extLst>
          </p:cNvPr>
          <p:cNvSpPr>
            <a:spLocks noGrp="1"/>
          </p:cNvSpPr>
          <p:nvPr>
            <p:ph type="pic" sz="quarter" idx="92"/>
          </p:nvPr>
        </p:nvSpPr>
        <p:spPr>
          <a:xfrm>
            <a:off x="4507911" y="2152673"/>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3" name="Picture Placeholder 5">
            <a:extLst>
              <a:ext uri="{FF2B5EF4-FFF2-40B4-BE49-F238E27FC236}">
                <a16:creationId xmlns:a16="http://schemas.microsoft.com/office/drawing/2014/main" id="{0DD2F3A8-8B88-C743-9ABF-9E504E465A40}"/>
              </a:ext>
            </a:extLst>
          </p:cNvPr>
          <p:cNvSpPr>
            <a:spLocks noGrp="1"/>
          </p:cNvSpPr>
          <p:nvPr>
            <p:ph type="pic" sz="quarter" idx="93"/>
          </p:nvPr>
        </p:nvSpPr>
        <p:spPr>
          <a:xfrm>
            <a:off x="5134625" y="2152673"/>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4" name="Picture Placeholder 5">
            <a:extLst>
              <a:ext uri="{FF2B5EF4-FFF2-40B4-BE49-F238E27FC236}">
                <a16:creationId xmlns:a16="http://schemas.microsoft.com/office/drawing/2014/main" id="{7CB514F5-1864-B04C-9C90-6EC94059F440}"/>
              </a:ext>
            </a:extLst>
          </p:cNvPr>
          <p:cNvSpPr>
            <a:spLocks noGrp="1"/>
          </p:cNvSpPr>
          <p:nvPr>
            <p:ph type="pic" sz="quarter" idx="94"/>
          </p:nvPr>
        </p:nvSpPr>
        <p:spPr>
          <a:xfrm>
            <a:off x="5734215" y="2152673"/>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5" name="Picture Placeholder 5">
            <a:extLst>
              <a:ext uri="{FF2B5EF4-FFF2-40B4-BE49-F238E27FC236}">
                <a16:creationId xmlns:a16="http://schemas.microsoft.com/office/drawing/2014/main" id="{B785E053-971F-2846-869C-EFDAB46635D1}"/>
              </a:ext>
            </a:extLst>
          </p:cNvPr>
          <p:cNvSpPr>
            <a:spLocks noGrp="1"/>
          </p:cNvSpPr>
          <p:nvPr>
            <p:ph type="pic" sz="quarter" idx="95"/>
          </p:nvPr>
        </p:nvSpPr>
        <p:spPr>
          <a:xfrm>
            <a:off x="720512" y="2829950"/>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6" name="Picture Placeholder 5">
            <a:extLst>
              <a:ext uri="{FF2B5EF4-FFF2-40B4-BE49-F238E27FC236}">
                <a16:creationId xmlns:a16="http://schemas.microsoft.com/office/drawing/2014/main" id="{B7933C8D-9723-4945-A577-15B87F087989}"/>
              </a:ext>
            </a:extLst>
          </p:cNvPr>
          <p:cNvSpPr>
            <a:spLocks noGrp="1"/>
          </p:cNvSpPr>
          <p:nvPr>
            <p:ph type="pic" sz="quarter" idx="96"/>
          </p:nvPr>
        </p:nvSpPr>
        <p:spPr>
          <a:xfrm>
            <a:off x="1374348" y="2829950"/>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7" name="Picture Placeholder 5">
            <a:extLst>
              <a:ext uri="{FF2B5EF4-FFF2-40B4-BE49-F238E27FC236}">
                <a16:creationId xmlns:a16="http://schemas.microsoft.com/office/drawing/2014/main" id="{8F80153B-C029-DC45-9060-314F8B2CCF7A}"/>
              </a:ext>
            </a:extLst>
          </p:cNvPr>
          <p:cNvSpPr>
            <a:spLocks noGrp="1"/>
          </p:cNvSpPr>
          <p:nvPr>
            <p:ph type="pic" sz="quarter" idx="97"/>
          </p:nvPr>
        </p:nvSpPr>
        <p:spPr>
          <a:xfrm>
            <a:off x="2001060" y="2829950"/>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8" name="Picture Placeholder 5">
            <a:extLst>
              <a:ext uri="{FF2B5EF4-FFF2-40B4-BE49-F238E27FC236}">
                <a16:creationId xmlns:a16="http://schemas.microsoft.com/office/drawing/2014/main" id="{69D87970-F1D3-474F-BD5D-A4A9C256EA49}"/>
              </a:ext>
            </a:extLst>
          </p:cNvPr>
          <p:cNvSpPr>
            <a:spLocks noGrp="1"/>
          </p:cNvSpPr>
          <p:nvPr>
            <p:ph type="pic" sz="quarter" idx="98"/>
          </p:nvPr>
        </p:nvSpPr>
        <p:spPr>
          <a:xfrm>
            <a:off x="2627774" y="2829950"/>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9" name="Picture Placeholder 5">
            <a:extLst>
              <a:ext uri="{FF2B5EF4-FFF2-40B4-BE49-F238E27FC236}">
                <a16:creationId xmlns:a16="http://schemas.microsoft.com/office/drawing/2014/main" id="{2F6C1067-ED77-5C42-A1E8-905F1AA2FFBE}"/>
              </a:ext>
            </a:extLst>
          </p:cNvPr>
          <p:cNvSpPr>
            <a:spLocks noGrp="1"/>
          </p:cNvSpPr>
          <p:nvPr>
            <p:ph type="pic" sz="quarter" idx="99"/>
          </p:nvPr>
        </p:nvSpPr>
        <p:spPr>
          <a:xfrm>
            <a:off x="3254486" y="2829950"/>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71" name="Picture Placeholder 5">
            <a:extLst>
              <a:ext uri="{FF2B5EF4-FFF2-40B4-BE49-F238E27FC236}">
                <a16:creationId xmlns:a16="http://schemas.microsoft.com/office/drawing/2014/main" id="{6D41D2CD-EAE2-8145-8FC4-43D3CAF779E5}"/>
              </a:ext>
            </a:extLst>
          </p:cNvPr>
          <p:cNvSpPr>
            <a:spLocks noGrp="1"/>
          </p:cNvSpPr>
          <p:nvPr>
            <p:ph type="pic" sz="quarter" idx="100"/>
          </p:nvPr>
        </p:nvSpPr>
        <p:spPr>
          <a:xfrm>
            <a:off x="3881199" y="2829950"/>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11" name="Picture Placeholder 5">
            <a:extLst>
              <a:ext uri="{FF2B5EF4-FFF2-40B4-BE49-F238E27FC236}">
                <a16:creationId xmlns:a16="http://schemas.microsoft.com/office/drawing/2014/main" id="{B019024D-FE82-B144-9A25-4A78BC463C96}"/>
              </a:ext>
            </a:extLst>
          </p:cNvPr>
          <p:cNvSpPr>
            <a:spLocks noGrp="1"/>
          </p:cNvSpPr>
          <p:nvPr>
            <p:ph type="pic" sz="quarter" idx="101"/>
          </p:nvPr>
        </p:nvSpPr>
        <p:spPr>
          <a:xfrm>
            <a:off x="4507911" y="2829950"/>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12" name="Picture Placeholder 5">
            <a:extLst>
              <a:ext uri="{FF2B5EF4-FFF2-40B4-BE49-F238E27FC236}">
                <a16:creationId xmlns:a16="http://schemas.microsoft.com/office/drawing/2014/main" id="{F626A438-B658-8D49-AB6E-B4D1C29E8134}"/>
              </a:ext>
            </a:extLst>
          </p:cNvPr>
          <p:cNvSpPr>
            <a:spLocks noGrp="1"/>
          </p:cNvSpPr>
          <p:nvPr>
            <p:ph type="pic" sz="quarter" idx="102"/>
          </p:nvPr>
        </p:nvSpPr>
        <p:spPr>
          <a:xfrm>
            <a:off x="5134625" y="2829950"/>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13" name="Picture Placeholder 5">
            <a:extLst>
              <a:ext uri="{FF2B5EF4-FFF2-40B4-BE49-F238E27FC236}">
                <a16:creationId xmlns:a16="http://schemas.microsoft.com/office/drawing/2014/main" id="{80E462FD-1022-7F45-B18E-A149BC5B2771}"/>
              </a:ext>
            </a:extLst>
          </p:cNvPr>
          <p:cNvSpPr>
            <a:spLocks noGrp="1"/>
          </p:cNvSpPr>
          <p:nvPr>
            <p:ph type="pic" sz="quarter" idx="103"/>
          </p:nvPr>
        </p:nvSpPr>
        <p:spPr>
          <a:xfrm>
            <a:off x="5734215" y="2829950"/>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14" name="Picture Placeholder 5">
            <a:extLst>
              <a:ext uri="{FF2B5EF4-FFF2-40B4-BE49-F238E27FC236}">
                <a16:creationId xmlns:a16="http://schemas.microsoft.com/office/drawing/2014/main" id="{B9C9BE9C-2F2E-D043-828C-48BA45842811}"/>
              </a:ext>
            </a:extLst>
          </p:cNvPr>
          <p:cNvSpPr>
            <a:spLocks noGrp="1"/>
          </p:cNvSpPr>
          <p:nvPr>
            <p:ph type="pic" sz="quarter" idx="104"/>
          </p:nvPr>
        </p:nvSpPr>
        <p:spPr>
          <a:xfrm>
            <a:off x="720512" y="3507225"/>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15" name="Picture Placeholder 5">
            <a:extLst>
              <a:ext uri="{FF2B5EF4-FFF2-40B4-BE49-F238E27FC236}">
                <a16:creationId xmlns:a16="http://schemas.microsoft.com/office/drawing/2014/main" id="{654245D8-346F-B747-BB37-42FE796C3514}"/>
              </a:ext>
            </a:extLst>
          </p:cNvPr>
          <p:cNvSpPr>
            <a:spLocks noGrp="1"/>
          </p:cNvSpPr>
          <p:nvPr>
            <p:ph type="pic" sz="quarter" idx="105"/>
          </p:nvPr>
        </p:nvSpPr>
        <p:spPr>
          <a:xfrm>
            <a:off x="1374348" y="3507225"/>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16" name="Picture Placeholder 5">
            <a:extLst>
              <a:ext uri="{FF2B5EF4-FFF2-40B4-BE49-F238E27FC236}">
                <a16:creationId xmlns:a16="http://schemas.microsoft.com/office/drawing/2014/main" id="{799EFCA0-8D1F-3245-A5D6-6F1B79EEC159}"/>
              </a:ext>
            </a:extLst>
          </p:cNvPr>
          <p:cNvSpPr>
            <a:spLocks noGrp="1"/>
          </p:cNvSpPr>
          <p:nvPr>
            <p:ph type="pic" sz="quarter" idx="106"/>
          </p:nvPr>
        </p:nvSpPr>
        <p:spPr>
          <a:xfrm>
            <a:off x="2001060" y="3507225"/>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17" name="Picture Placeholder 5">
            <a:extLst>
              <a:ext uri="{FF2B5EF4-FFF2-40B4-BE49-F238E27FC236}">
                <a16:creationId xmlns:a16="http://schemas.microsoft.com/office/drawing/2014/main" id="{2D767CFE-1511-EC4D-A0F3-3E2577ACD82A}"/>
              </a:ext>
            </a:extLst>
          </p:cNvPr>
          <p:cNvSpPr>
            <a:spLocks noGrp="1"/>
          </p:cNvSpPr>
          <p:nvPr>
            <p:ph type="pic" sz="quarter" idx="107"/>
          </p:nvPr>
        </p:nvSpPr>
        <p:spPr>
          <a:xfrm>
            <a:off x="2627774" y="3507225"/>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18" name="Picture Placeholder 5">
            <a:extLst>
              <a:ext uri="{FF2B5EF4-FFF2-40B4-BE49-F238E27FC236}">
                <a16:creationId xmlns:a16="http://schemas.microsoft.com/office/drawing/2014/main" id="{8FCFD2FB-2E76-BD4F-8F88-A372CAB5EBA6}"/>
              </a:ext>
            </a:extLst>
          </p:cNvPr>
          <p:cNvSpPr>
            <a:spLocks noGrp="1"/>
          </p:cNvSpPr>
          <p:nvPr>
            <p:ph type="pic" sz="quarter" idx="108"/>
          </p:nvPr>
        </p:nvSpPr>
        <p:spPr>
          <a:xfrm>
            <a:off x="3254486" y="3507225"/>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19" name="Picture Placeholder 5">
            <a:extLst>
              <a:ext uri="{FF2B5EF4-FFF2-40B4-BE49-F238E27FC236}">
                <a16:creationId xmlns:a16="http://schemas.microsoft.com/office/drawing/2014/main" id="{BBCAE96B-6BF8-AF43-B1DD-B88B4ABA53ED}"/>
              </a:ext>
            </a:extLst>
          </p:cNvPr>
          <p:cNvSpPr>
            <a:spLocks noGrp="1"/>
          </p:cNvSpPr>
          <p:nvPr>
            <p:ph type="pic" sz="quarter" idx="109"/>
          </p:nvPr>
        </p:nvSpPr>
        <p:spPr>
          <a:xfrm>
            <a:off x="3881199" y="3507225"/>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20" name="Picture Placeholder 5">
            <a:extLst>
              <a:ext uri="{FF2B5EF4-FFF2-40B4-BE49-F238E27FC236}">
                <a16:creationId xmlns:a16="http://schemas.microsoft.com/office/drawing/2014/main" id="{8A71FC9E-4974-1A46-94C7-D841A250513A}"/>
              </a:ext>
            </a:extLst>
          </p:cNvPr>
          <p:cNvSpPr>
            <a:spLocks noGrp="1"/>
          </p:cNvSpPr>
          <p:nvPr>
            <p:ph type="pic" sz="quarter" idx="110"/>
          </p:nvPr>
        </p:nvSpPr>
        <p:spPr>
          <a:xfrm>
            <a:off x="4507911" y="3507225"/>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21" name="Picture Placeholder 5">
            <a:extLst>
              <a:ext uri="{FF2B5EF4-FFF2-40B4-BE49-F238E27FC236}">
                <a16:creationId xmlns:a16="http://schemas.microsoft.com/office/drawing/2014/main" id="{1609B9FD-141E-7148-A759-73D29E43FAC6}"/>
              </a:ext>
            </a:extLst>
          </p:cNvPr>
          <p:cNvSpPr>
            <a:spLocks noGrp="1"/>
          </p:cNvSpPr>
          <p:nvPr>
            <p:ph type="pic" sz="quarter" idx="111"/>
          </p:nvPr>
        </p:nvSpPr>
        <p:spPr>
          <a:xfrm>
            <a:off x="5134625" y="3507225"/>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22" name="Picture Placeholder 5">
            <a:extLst>
              <a:ext uri="{FF2B5EF4-FFF2-40B4-BE49-F238E27FC236}">
                <a16:creationId xmlns:a16="http://schemas.microsoft.com/office/drawing/2014/main" id="{5B3C0998-29D6-4C48-93F0-10C2C0CDD770}"/>
              </a:ext>
            </a:extLst>
          </p:cNvPr>
          <p:cNvSpPr>
            <a:spLocks noGrp="1"/>
          </p:cNvSpPr>
          <p:nvPr>
            <p:ph type="pic" sz="quarter" idx="112"/>
          </p:nvPr>
        </p:nvSpPr>
        <p:spPr>
          <a:xfrm>
            <a:off x="5734215" y="3507225"/>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23" name="Picture Placeholder 5">
            <a:extLst>
              <a:ext uri="{FF2B5EF4-FFF2-40B4-BE49-F238E27FC236}">
                <a16:creationId xmlns:a16="http://schemas.microsoft.com/office/drawing/2014/main" id="{55204C13-024E-DD43-821E-AF432C78D1DD}"/>
              </a:ext>
            </a:extLst>
          </p:cNvPr>
          <p:cNvSpPr>
            <a:spLocks noGrp="1"/>
          </p:cNvSpPr>
          <p:nvPr>
            <p:ph type="pic" sz="quarter" idx="113"/>
          </p:nvPr>
        </p:nvSpPr>
        <p:spPr>
          <a:xfrm>
            <a:off x="720512" y="4184502"/>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24" name="Picture Placeholder 5">
            <a:extLst>
              <a:ext uri="{FF2B5EF4-FFF2-40B4-BE49-F238E27FC236}">
                <a16:creationId xmlns:a16="http://schemas.microsoft.com/office/drawing/2014/main" id="{5008D6BC-9FB2-FA49-A5A0-E06AD053875C}"/>
              </a:ext>
            </a:extLst>
          </p:cNvPr>
          <p:cNvSpPr>
            <a:spLocks noGrp="1"/>
          </p:cNvSpPr>
          <p:nvPr>
            <p:ph type="pic" sz="quarter" idx="114"/>
          </p:nvPr>
        </p:nvSpPr>
        <p:spPr>
          <a:xfrm>
            <a:off x="1374348" y="4184502"/>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25" name="Picture Placeholder 5">
            <a:extLst>
              <a:ext uri="{FF2B5EF4-FFF2-40B4-BE49-F238E27FC236}">
                <a16:creationId xmlns:a16="http://schemas.microsoft.com/office/drawing/2014/main" id="{C52C0C5D-2F08-FE47-AC68-1DE2F2F476A2}"/>
              </a:ext>
            </a:extLst>
          </p:cNvPr>
          <p:cNvSpPr>
            <a:spLocks noGrp="1"/>
          </p:cNvSpPr>
          <p:nvPr>
            <p:ph type="pic" sz="quarter" idx="115"/>
          </p:nvPr>
        </p:nvSpPr>
        <p:spPr>
          <a:xfrm>
            <a:off x="2001060" y="4184502"/>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26" name="Picture Placeholder 5">
            <a:extLst>
              <a:ext uri="{FF2B5EF4-FFF2-40B4-BE49-F238E27FC236}">
                <a16:creationId xmlns:a16="http://schemas.microsoft.com/office/drawing/2014/main" id="{43A40D2A-29E8-FE45-B8EE-F899072D1CE3}"/>
              </a:ext>
            </a:extLst>
          </p:cNvPr>
          <p:cNvSpPr>
            <a:spLocks noGrp="1"/>
          </p:cNvSpPr>
          <p:nvPr>
            <p:ph type="pic" sz="quarter" idx="116"/>
          </p:nvPr>
        </p:nvSpPr>
        <p:spPr>
          <a:xfrm>
            <a:off x="2627774" y="4184502"/>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27" name="Picture Placeholder 5">
            <a:extLst>
              <a:ext uri="{FF2B5EF4-FFF2-40B4-BE49-F238E27FC236}">
                <a16:creationId xmlns:a16="http://schemas.microsoft.com/office/drawing/2014/main" id="{670F8A47-2A57-3942-AEA5-01B3D0221DAD}"/>
              </a:ext>
            </a:extLst>
          </p:cNvPr>
          <p:cNvSpPr>
            <a:spLocks noGrp="1"/>
          </p:cNvSpPr>
          <p:nvPr>
            <p:ph type="pic" sz="quarter" idx="117"/>
          </p:nvPr>
        </p:nvSpPr>
        <p:spPr>
          <a:xfrm>
            <a:off x="3254486" y="4184502"/>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28" name="Picture Placeholder 5">
            <a:extLst>
              <a:ext uri="{FF2B5EF4-FFF2-40B4-BE49-F238E27FC236}">
                <a16:creationId xmlns:a16="http://schemas.microsoft.com/office/drawing/2014/main" id="{AFC230F1-18C2-B14F-8729-5950D20A12F6}"/>
              </a:ext>
            </a:extLst>
          </p:cNvPr>
          <p:cNvSpPr>
            <a:spLocks noGrp="1"/>
          </p:cNvSpPr>
          <p:nvPr>
            <p:ph type="pic" sz="quarter" idx="118"/>
          </p:nvPr>
        </p:nvSpPr>
        <p:spPr>
          <a:xfrm>
            <a:off x="3881199" y="4184502"/>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29" name="Picture Placeholder 5">
            <a:extLst>
              <a:ext uri="{FF2B5EF4-FFF2-40B4-BE49-F238E27FC236}">
                <a16:creationId xmlns:a16="http://schemas.microsoft.com/office/drawing/2014/main" id="{25E9BA4E-44CF-0143-A5E9-4B5A3F11836E}"/>
              </a:ext>
            </a:extLst>
          </p:cNvPr>
          <p:cNvSpPr>
            <a:spLocks noGrp="1"/>
          </p:cNvSpPr>
          <p:nvPr>
            <p:ph type="pic" sz="quarter" idx="119"/>
          </p:nvPr>
        </p:nvSpPr>
        <p:spPr>
          <a:xfrm>
            <a:off x="4507911" y="4184502"/>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30" name="Picture Placeholder 5">
            <a:extLst>
              <a:ext uri="{FF2B5EF4-FFF2-40B4-BE49-F238E27FC236}">
                <a16:creationId xmlns:a16="http://schemas.microsoft.com/office/drawing/2014/main" id="{F73BA87D-3909-4F40-A266-DA4B92CC61EF}"/>
              </a:ext>
            </a:extLst>
          </p:cNvPr>
          <p:cNvSpPr>
            <a:spLocks noGrp="1"/>
          </p:cNvSpPr>
          <p:nvPr>
            <p:ph type="pic" sz="quarter" idx="120"/>
          </p:nvPr>
        </p:nvSpPr>
        <p:spPr>
          <a:xfrm>
            <a:off x="5134625" y="4184502"/>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31" name="Picture Placeholder 5">
            <a:extLst>
              <a:ext uri="{FF2B5EF4-FFF2-40B4-BE49-F238E27FC236}">
                <a16:creationId xmlns:a16="http://schemas.microsoft.com/office/drawing/2014/main" id="{605095D6-A9FB-EC43-8BF6-08A73A15BF28}"/>
              </a:ext>
            </a:extLst>
          </p:cNvPr>
          <p:cNvSpPr>
            <a:spLocks noGrp="1"/>
          </p:cNvSpPr>
          <p:nvPr>
            <p:ph type="pic" sz="quarter" idx="121"/>
          </p:nvPr>
        </p:nvSpPr>
        <p:spPr>
          <a:xfrm>
            <a:off x="5734215" y="4184502"/>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32" name="Picture Placeholder 5">
            <a:extLst>
              <a:ext uri="{FF2B5EF4-FFF2-40B4-BE49-F238E27FC236}">
                <a16:creationId xmlns:a16="http://schemas.microsoft.com/office/drawing/2014/main" id="{1214A212-AA98-4E47-93A5-AC131253981A}"/>
              </a:ext>
            </a:extLst>
          </p:cNvPr>
          <p:cNvSpPr>
            <a:spLocks noGrp="1"/>
          </p:cNvSpPr>
          <p:nvPr>
            <p:ph type="pic" sz="quarter" idx="122"/>
          </p:nvPr>
        </p:nvSpPr>
        <p:spPr>
          <a:xfrm>
            <a:off x="720512" y="486177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33" name="Picture Placeholder 5">
            <a:extLst>
              <a:ext uri="{FF2B5EF4-FFF2-40B4-BE49-F238E27FC236}">
                <a16:creationId xmlns:a16="http://schemas.microsoft.com/office/drawing/2014/main" id="{8EA0506D-93FE-3B41-9AA2-FBA09EC25806}"/>
              </a:ext>
            </a:extLst>
          </p:cNvPr>
          <p:cNvSpPr>
            <a:spLocks noGrp="1"/>
          </p:cNvSpPr>
          <p:nvPr>
            <p:ph type="pic" sz="quarter" idx="123"/>
          </p:nvPr>
        </p:nvSpPr>
        <p:spPr>
          <a:xfrm>
            <a:off x="1374348" y="486177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34" name="Picture Placeholder 5">
            <a:extLst>
              <a:ext uri="{FF2B5EF4-FFF2-40B4-BE49-F238E27FC236}">
                <a16:creationId xmlns:a16="http://schemas.microsoft.com/office/drawing/2014/main" id="{04C8B20C-2436-294B-AD5D-D5CC2DC32456}"/>
              </a:ext>
            </a:extLst>
          </p:cNvPr>
          <p:cNvSpPr>
            <a:spLocks noGrp="1"/>
          </p:cNvSpPr>
          <p:nvPr>
            <p:ph type="pic" sz="quarter" idx="124"/>
          </p:nvPr>
        </p:nvSpPr>
        <p:spPr>
          <a:xfrm>
            <a:off x="2001060" y="486177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35" name="Picture Placeholder 5">
            <a:extLst>
              <a:ext uri="{FF2B5EF4-FFF2-40B4-BE49-F238E27FC236}">
                <a16:creationId xmlns:a16="http://schemas.microsoft.com/office/drawing/2014/main" id="{38741196-55EF-2B41-B650-3DACA8888488}"/>
              </a:ext>
            </a:extLst>
          </p:cNvPr>
          <p:cNvSpPr>
            <a:spLocks noGrp="1"/>
          </p:cNvSpPr>
          <p:nvPr>
            <p:ph type="pic" sz="quarter" idx="125"/>
          </p:nvPr>
        </p:nvSpPr>
        <p:spPr>
          <a:xfrm>
            <a:off x="2627774" y="486177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36" name="Picture Placeholder 5">
            <a:extLst>
              <a:ext uri="{FF2B5EF4-FFF2-40B4-BE49-F238E27FC236}">
                <a16:creationId xmlns:a16="http://schemas.microsoft.com/office/drawing/2014/main" id="{5E6EE41E-2486-1B45-B922-77EE906DE205}"/>
              </a:ext>
            </a:extLst>
          </p:cNvPr>
          <p:cNvSpPr>
            <a:spLocks noGrp="1"/>
          </p:cNvSpPr>
          <p:nvPr>
            <p:ph type="pic" sz="quarter" idx="126"/>
          </p:nvPr>
        </p:nvSpPr>
        <p:spPr>
          <a:xfrm>
            <a:off x="3254486" y="486177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37" name="Picture Placeholder 5">
            <a:extLst>
              <a:ext uri="{FF2B5EF4-FFF2-40B4-BE49-F238E27FC236}">
                <a16:creationId xmlns:a16="http://schemas.microsoft.com/office/drawing/2014/main" id="{BB589665-E896-034A-A3BA-3F775126FABA}"/>
              </a:ext>
            </a:extLst>
          </p:cNvPr>
          <p:cNvSpPr>
            <a:spLocks noGrp="1"/>
          </p:cNvSpPr>
          <p:nvPr>
            <p:ph type="pic" sz="quarter" idx="127"/>
          </p:nvPr>
        </p:nvSpPr>
        <p:spPr>
          <a:xfrm>
            <a:off x="3881199" y="486177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38" name="Picture Placeholder 5">
            <a:extLst>
              <a:ext uri="{FF2B5EF4-FFF2-40B4-BE49-F238E27FC236}">
                <a16:creationId xmlns:a16="http://schemas.microsoft.com/office/drawing/2014/main" id="{F366E736-A308-2440-8FC2-631B94330FAB}"/>
              </a:ext>
            </a:extLst>
          </p:cNvPr>
          <p:cNvSpPr>
            <a:spLocks noGrp="1"/>
          </p:cNvSpPr>
          <p:nvPr>
            <p:ph type="pic" sz="quarter" idx="128"/>
          </p:nvPr>
        </p:nvSpPr>
        <p:spPr>
          <a:xfrm>
            <a:off x="4507911" y="486177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39" name="Picture Placeholder 5">
            <a:extLst>
              <a:ext uri="{FF2B5EF4-FFF2-40B4-BE49-F238E27FC236}">
                <a16:creationId xmlns:a16="http://schemas.microsoft.com/office/drawing/2014/main" id="{9A4785C6-60E8-9C45-BC75-4FF529C8E89B}"/>
              </a:ext>
            </a:extLst>
          </p:cNvPr>
          <p:cNvSpPr>
            <a:spLocks noGrp="1"/>
          </p:cNvSpPr>
          <p:nvPr>
            <p:ph type="pic" sz="quarter" idx="129"/>
          </p:nvPr>
        </p:nvSpPr>
        <p:spPr>
          <a:xfrm>
            <a:off x="5134625" y="486177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40" name="Picture Placeholder 5">
            <a:extLst>
              <a:ext uri="{FF2B5EF4-FFF2-40B4-BE49-F238E27FC236}">
                <a16:creationId xmlns:a16="http://schemas.microsoft.com/office/drawing/2014/main" id="{262C020D-E933-FD49-B1B4-99C7C0A8A1D7}"/>
              </a:ext>
            </a:extLst>
          </p:cNvPr>
          <p:cNvSpPr>
            <a:spLocks noGrp="1"/>
          </p:cNvSpPr>
          <p:nvPr>
            <p:ph type="pic" sz="quarter" idx="130"/>
          </p:nvPr>
        </p:nvSpPr>
        <p:spPr>
          <a:xfrm>
            <a:off x="5734215" y="486177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Tree>
    <p:extLst>
      <p:ext uri="{BB962C8B-B14F-4D97-AF65-F5344CB8AC3E}">
        <p14:creationId xmlns:p14="http://schemas.microsoft.com/office/powerpoint/2010/main" val="312459750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580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sp>
        <p:nvSpPr>
          <p:cNvPr id="17" name="bg object 17"/>
          <p:cNvSpPr/>
          <p:nvPr/>
        </p:nvSpPr>
        <p:spPr>
          <a:xfrm>
            <a:off x="0" y="0"/>
            <a:ext cx="6096000" cy="6858000"/>
          </a:xfrm>
          <a:custGeom>
            <a:avLst/>
            <a:gdLst/>
            <a:ahLst/>
            <a:cxnLst/>
            <a:rect l="l" t="t" r="r" b="b"/>
            <a:pathLst>
              <a:path w="9144000" h="10287000">
                <a:moveTo>
                  <a:pt x="9144000" y="10287000"/>
                </a:moveTo>
                <a:lnTo>
                  <a:pt x="0" y="10287000"/>
                </a:lnTo>
                <a:lnTo>
                  <a:pt x="0" y="0"/>
                </a:lnTo>
                <a:lnTo>
                  <a:pt x="9144000" y="0"/>
                </a:lnTo>
                <a:lnTo>
                  <a:pt x="9144000" y="10287000"/>
                </a:lnTo>
                <a:close/>
              </a:path>
            </a:pathLst>
          </a:custGeom>
          <a:solidFill>
            <a:srgbClr val="3183F6"/>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5/5/2025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65076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F8806CC-A436-36B6-7E6B-7CB740D65A56}"/>
              </a:ext>
            </a:extLst>
          </p:cNvPr>
          <p:cNvGraphicFramePr>
            <a:graphicFrameLocks noChangeAspect="1"/>
          </p:cNvGraphicFramePr>
          <p:nvPr userDrawn="1">
            <p:custDataLst>
              <p:tags r:id="rId1"/>
            </p:custDataLst>
            <p:extLst>
              <p:ext uri="{D42A27DB-BD31-4B8C-83A1-F6EECF244321}">
                <p14:modId xmlns:p14="http://schemas.microsoft.com/office/powerpoint/2010/main" val="34764402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8" name="think-cell data - do not delete" hidden="1">
                        <a:extLst>
                          <a:ext uri="{FF2B5EF4-FFF2-40B4-BE49-F238E27FC236}">
                            <a16:creationId xmlns:a16="http://schemas.microsoft.com/office/drawing/2014/main" id="{EF8806CC-A436-36B6-7E6B-7CB740D65A5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o not remove" hidden="1">
            <a:extLst>
              <a:ext uri="{FF2B5EF4-FFF2-40B4-BE49-F238E27FC236}">
                <a16:creationId xmlns:a16="http://schemas.microsoft.com/office/drawing/2014/main" id="{87441CDF-5D29-DC23-C0EA-0FF8BF7A59EC}"/>
              </a:ext>
            </a:extLst>
          </p:cNvPr>
          <p:cNvSpPr/>
          <p:nvPr userDrawn="1">
            <p:custDataLst>
              <p:tags r:id="rId2"/>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Holder 2">
            <a:extLst>
              <a:ext uri="{FF2B5EF4-FFF2-40B4-BE49-F238E27FC236}">
                <a16:creationId xmlns:a16="http://schemas.microsoft.com/office/drawing/2014/main" id="{701A6507-93E1-3935-18B4-44D59BDF99F9}"/>
              </a:ext>
            </a:extLst>
          </p:cNvPr>
          <p:cNvSpPr>
            <a:spLocks noGrp="1"/>
          </p:cNvSpPr>
          <p:nvPr>
            <p:ph type="title"/>
          </p:nvPr>
        </p:nvSpPr>
        <p:spPr>
          <a:xfrm>
            <a:off x="527538" y="357506"/>
            <a:ext cx="4901768" cy="709294"/>
          </a:xfrm>
          <a:prstGeom prst="rect">
            <a:avLst/>
          </a:prstGeom>
        </p:spPr>
        <p:txBody>
          <a:bodyPr lIns="0" tIns="0" rIns="0" bIns="0"/>
          <a:lstStyle>
            <a:lvl1pPr>
              <a:lnSpc>
                <a:spcPct val="90000"/>
              </a:lnSpc>
              <a:defRPr sz="2400" b="1" i="0">
                <a:solidFill>
                  <a:srgbClr val="162B3C"/>
                </a:solidFill>
                <a:latin typeface="+mj-lt"/>
                <a:cs typeface="Perpetua"/>
              </a:defRPr>
            </a:lvl1pPr>
          </a:lstStyle>
          <a:p>
            <a:endParaRPr/>
          </a:p>
        </p:txBody>
      </p:sp>
      <p:pic>
        <p:nvPicPr>
          <p:cNvPr id="5" name="Picture 2">
            <a:extLst>
              <a:ext uri="{FF2B5EF4-FFF2-40B4-BE49-F238E27FC236}">
                <a16:creationId xmlns:a16="http://schemas.microsoft.com/office/drawing/2014/main" id="{BCE3B462-B692-9B20-4192-83A4BA758B4D}"/>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754120" y="6394979"/>
            <a:ext cx="966107" cy="32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nnovative Business solutions ERP-CRM ...">
            <a:extLst>
              <a:ext uri="{FF2B5EF4-FFF2-40B4-BE49-F238E27FC236}">
                <a16:creationId xmlns:a16="http://schemas.microsoft.com/office/drawing/2014/main" id="{37D6BE30-8353-BE4B-B31F-D796AB1D55BB}"/>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27538" y="6428379"/>
            <a:ext cx="1129248" cy="25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EB44AAF3-C4BF-450E-3FFB-0F15B0FC07D5}"/>
              </a:ext>
            </a:extLst>
          </p:cNvPr>
          <p:cNvPicPr>
            <a:picLocks noChangeAspect="1"/>
          </p:cNvPicPr>
          <p:nvPr userDrawn="1"/>
        </p:nvPicPr>
        <p:blipFill>
          <a:blip r:embed="rId8"/>
          <a:srcRect t="1751" r="2627"/>
          <a:stretch/>
        </p:blipFill>
        <p:spPr>
          <a:xfrm>
            <a:off x="5856183" y="-57150"/>
            <a:ext cx="6354867" cy="6940550"/>
          </a:xfrm>
          <a:prstGeom prst="rect">
            <a:avLst/>
          </a:prstGeom>
        </p:spPr>
      </p:pic>
      <p:sp>
        <p:nvSpPr>
          <p:cNvPr id="4" name="Slide Number Placeholder 5">
            <a:extLst>
              <a:ext uri="{FF2B5EF4-FFF2-40B4-BE49-F238E27FC236}">
                <a16:creationId xmlns:a16="http://schemas.microsoft.com/office/drawing/2014/main" id="{71258CD5-7AF7-32F9-16A5-50123F28EDF1}"/>
              </a:ext>
            </a:extLst>
          </p:cNvPr>
          <p:cNvSpPr>
            <a:spLocks noGrp="1"/>
          </p:cNvSpPr>
          <p:nvPr>
            <p:ph type="sldNum" sz="quarter" idx="12"/>
          </p:nvPr>
        </p:nvSpPr>
        <p:spPr>
          <a:xfrm>
            <a:off x="11412414" y="6330466"/>
            <a:ext cx="550985" cy="298925"/>
          </a:xfrm>
          <a:prstGeom prst="rect">
            <a:avLst/>
          </a:prstGeom>
        </p:spPr>
        <p:txBody>
          <a:bodyPr/>
          <a:lstStyle>
            <a:lvl1pPr algn="r">
              <a:defRPr sz="1050">
                <a:latin typeface="+mn-lt"/>
              </a:defRPr>
            </a:lvl1pPr>
          </a:lstStyle>
          <a:p>
            <a:fld id="{C73AE0D2-4C0C-4AA8-907A-88C9932B9B2D}" type="slidenum">
              <a:rPr lang="en-US" smtClean="0"/>
              <a:pPr/>
              <a:t>‹#›</a:t>
            </a:fld>
            <a:endParaRPr lang="en-US"/>
          </a:p>
        </p:txBody>
      </p:sp>
    </p:spTree>
    <p:extLst>
      <p:ext uri="{BB962C8B-B14F-4D97-AF65-F5344CB8AC3E}">
        <p14:creationId xmlns:p14="http://schemas.microsoft.com/office/powerpoint/2010/main" val="2156782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67475B7-5FB4-B958-B4EA-453B96320E76}"/>
              </a:ext>
            </a:extLst>
          </p:cNvPr>
          <p:cNvGraphicFramePr>
            <a:graphicFrameLocks noChangeAspect="1"/>
          </p:cNvGraphicFramePr>
          <p:nvPr userDrawn="1">
            <p:custDataLst>
              <p:tags r:id="rId1"/>
            </p:custDataLst>
            <p:extLst>
              <p:ext uri="{D42A27DB-BD31-4B8C-83A1-F6EECF244321}">
                <p14:modId xmlns:p14="http://schemas.microsoft.com/office/powerpoint/2010/main" val="32847853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think-cell data - do not delete" hidden="1">
                        <a:extLst>
                          <a:ext uri="{FF2B5EF4-FFF2-40B4-BE49-F238E27FC236}">
                            <a16:creationId xmlns:a16="http://schemas.microsoft.com/office/drawing/2014/main" id="{567475B7-5FB4-B958-B4EA-453B96320E7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4E18308-5DA1-1577-C657-B9680FD32D4E}"/>
              </a:ext>
            </a:extLst>
          </p:cNvPr>
          <p:cNvSpPr>
            <a:spLocks noGrp="1"/>
          </p:cNvSpPr>
          <p:nvPr>
            <p:ph type="title" hasCustomPrompt="1"/>
          </p:nvPr>
        </p:nvSpPr>
        <p:spPr>
          <a:xfrm>
            <a:off x="2066925" y="2540978"/>
            <a:ext cx="8058150" cy="1400542"/>
          </a:xfrm>
          <a:prstGeom prst="rect">
            <a:avLst/>
          </a:prstGeom>
        </p:spPr>
        <p:txBody>
          <a:bodyPr vert="horz" lIns="0" tIns="0" rIns="0" bIns="0" anchor="ctr" anchorCtr="0"/>
          <a:lstStyle>
            <a:lvl1pPr algn="ctr">
              <a:defRPr lang="en-US" sz="3600" b="1" i="0">
                <a:solidFill>
                  <a:srgbClr val="162B3C"/>
                </a:solidFill>
                <a:latin typeface="+mj-lt"/>
                <a:cs typeface="Perpetua"/>
              </a:defRPr>
            </a:lvl1pPr>
          </a:lstStyle>
          <a:p>
            <a:pPr lvl="0">
              <a:lnSpc>
                <a:spcPct val="90000"/>
              </a:lnSpc>
            </a:pPr>
            <a:r>
              <a:rPr lang="en-US"/>
              <a:t>Title</a:t>
            </a:r>
          </a:p>
        </p:txBody>
      </p:sp>
      <p:sp>
        <p:nvSpPr>
          <p:cNvPr id="3" name="Rectangle 2">
            <a:extLst>
              <a:ext uri="{FF2B5EF4-FFF2-40B4-BE49-F238E27FC236}">
                <a16:creationId xmlns:a16="http://schemas.microsoft.com/office/drawing/2014/main" id="{0DEDA21A-DE67-6BD9-DDBC-F6E2DE8A1BDD}"/>
              </a:ext>
            </a:extLst>
          </p:cNvPr>
          <p:cNvSpPr/>
          <p:nvPr userDrawn="1"/>
        </p:nvSpPr>
        <p:spPr>
          <a:xfrm>
            <a:off x="430823" y="6303352"/>
            <a:ext cx="11456377" cy="462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Rectangle 3">
            <a:extLst>
              <a:ext uri="{FF2B5EF4-FFF2-40B4-BE49-F238E27FC236}">
                <a16:creationId xmlns:a16="http://schemas.microsoft.com/office/drawing/2014/main" id="{D81F2FDD-30F2-72EC-55D8-DE05035F118F}"/>
              </a:ext>
            </a:extLst>
          </p:cNvPr>
          <p:cNvSpPr/>
          <p:nvPr userDrawn="1"/>
        </p:nvSpPr>
        <p:spPr>
          <a:xfrm>
            <a:off x="430823" y="931252"/>
            <a:ext cx="11456377" cy="46219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14800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99578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photo">
    <p:spTree>
      <p:nvGrpSpPr>
        <p:cNvPr id="1" name=""/>
        <p:cNvGrpSpPr/>
        <p:nvPr/>
      </p:nvGrpSpPr>
      <p:grpSpPr>
        <a:xfrm>
          <a:off x="0" y="0"/>
          <a:ext cx="0" cy="0"/>
          <a:chOff x="0" y="0"/>
          <a:chExt cx="0" cy="0"/>
        </a:xfrm>
      </p:grpSpPr>
      <p:sp>
        <p:nvSpPr>
          <p:cNvPr id="70" name="Picture Placeholder 5">
            <a:extLst>
              <a:ext uri="{FF2B5EF4-FFF2-40B4-BE49-F238E27FC236}">
                <a16:creationId xmlns:a16="http://schemas.microsoft.com/office/drawing/2014/main" id="{1F7E0D67-035E-014A-857E-5F0597B1968B}"/>
              </a:ext>
            </a:extLst>
          </p:cNvPr>
          <p:cNvSpPr>
            <a:spLocks noGrp="1"/>
          </p:cNvSpPr>
          <p:nvPr>
            <p:ph type="pic" sz="quarter" idx="73"/>
          </p:nvPr>
        </p:nvSpPr>
        <p:spPr>
          <a:xfrm>
            <a:off x="736011" y="410240"/>
            <a:ext cx="815400" cy="8154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44" name="Picture Placeholder 5">
            <a:extLst>
              <a:ext uri="{FF2B5EF4-FFF2-40B4-BE49-F238E27FC236}">
                <a16:creationId xmlns:a16="http://schemas.microsoft.com/office/drawing/2014/main" id="{1A0A68AA-5987-0540-A007-21546C3568A4}"/>
              </a:ext>
            </a:extLst>
          </p:cNvPr>
          <p:cNvSpPr>
            <a:spLocks noGrp="1"/>
          </p:cNvSpPr>
          <p:nvPr>
            <p:ph type="pic" sz="quarter" idx="74"/>
          </p:nvPr>
        </p:nvSpPr>
        <p:spPr>
          <a:xfrm>
            <a:off x="1805395" y="410240"/>
            <a:ext cx="815400" cy="8154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45" name="Picture Placeholder 5">
            <a:extLst>
              <a:ext uri="{FF2B5EF4-FFF2-40B4-BE49-F238E27FC236}">
                <a16:creationId xmlns:a16="http://schemas.microsoft.com/office/drawing/2014/main" id="{2127D5E6-E827-6F46-90A9-66CC71A0542D}"/>
              </a:ext>
            </a:extLst>
          </p:cNvPr>
          <p:cNvSpPr>
            <a:spLocks noGrp="1"/>
          </p:cNvSpPr>
          <p:nvPr>
            <p:ph type="pic" sz="quarter" idx="75"/>
          </p:nvPr>
        </p:nvSpPr>
        <p:spPr>
          <a:xfrm>
            <a:off x="2874778" y="410240"/>
            <a:ext cx="815400" cy="8154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46" name="Picture Placeholder 5">
            <a:extLst>
              <a:ext uri="{FF2B5EF4-FFF2-40B4-BE49-F238E27FC236}">
                <a16:creationId xmlns:a16="http://schemas.microsoft.com/office/drawing/2014/main" id="{AF58C094-11B8-4446-9F55-06D59C87F5CB}"/>
              </a:ext>
            </a:extLst>
          </p:cNvPr>
          <p:cNvSpPr>
            <a:spLocks noGrp="1"/>
          </p:cNvSpPr>
          <p:nvPr>
            <p:ph type="pic" sz="quarter" idx="76"/>
          </p:nvPr>
        </p:nvSpPr>
        <p:spPr>
          <a:xfrm>
            <a:off x="3944161" y="410240"/>
            <a:ext cx="815400" cy="8154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47" name="Picture Placeholder 5">
            <a:extLst>
              <a:ext uri="{FF2B5EF4-FFF2-40B4-BE49-F238E27FC236}">
                <a16:creationId xmlns:a16="http://schemas.microsoft.com/office/drawing/2014/main" id="{39A72A57-98A8-8F4F-B8E7-9B9854BDABFD}"/>
              </a:ext>
            </a:extLst>
          </p:cNvPr>
          <p:cNvSpPr>
            <a:spLocks noGrp="1"/>
          </p:cNvSpPr>
          <p:nvPr>
            <p:ph type="pic" sz="quarter" idx="77"/>
          </p:nvPr>
        </p:nvSpPr>
        <p:spPr>
          <a:xfrm>
            <a:off x="720512" y="147539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48" name="Picture Placeholder 5">
            <a:extLst>
              <a:ext uri="{FF2B5EF4-FFF2-40B4-BE49-F238E27FC236}">
                <a16:creationId xmlns:a16="http://schemas.microsoft.com/office/drawing/2014/main" id="{25E8C7FE-20B5-F14E-9ADD-3AFD92734C14}"/>
              </a:ext>
            </a:extLst>
          </p:cNvPr>
          <p:cNvSpPr>
            <a:spLocks noGrp="1"/>
          </p:cNvSpPr>
          <p:nvPr>
            <p:ph type="pic" sz="quarter" idx="78"/>
          </p:nvPr>
        </p:nvSpPr>
        <p:spPr>
          <a:xfrm>
            <a:off x="1374348" y="147539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49" name="Picture Placeholder 5">
            <a:extLst>
              <a:ext uri="{FF2B5EF4-FFF2-40B4-BE49-F238E27FC236}">
                <a16:creationId xmlns:a16="http://schemas.microsoft.com/office/drawing/2014/main" id="{9E9BE0B8-A103-444C-B3A8-A78ECD8A541B}"/>
              </a:ext>
            </a:extLst>
          </p:cNvPr>
          <p:cNvSpPr>
            <a:spLocks noGrp="1"/>
          </p:cNvSpPr>
          <p:nvPr>
            <p:ph type="pic" sz="quarter" idx="79"/>
          </p:nvPr>
        </p:nvSpPr>
        <p:spPr>
          <a:xfrm>
            <a:off x="2001060" y="147539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0" name="Picture Placeholder 5">
            <a:extLst>
              <a:ext uri="{FF2B5EF4-FFF2-40B4-BE49-F238E27FC236}">
                <a16:creationId xmlns:a16="http://schemas.microsoft.com/office/drawing/2014/main" id="{1F6FC0CA-E94B-4C43-A5AE-EE0793B47652}"/>
              </a:ext>
            </a:extLst>
          </p:cNvPr>
          <p:cNvSpPr>
            <a:spLocks noGrp="1"/>
          </p:cNvSpPr>
          <p:nvPr>
            <p:ph type="pic" sz="quarter" idx="80"/>
          </p:nvPr>
        </p:nvSpPr>
        <p:spPr>
          <a:xfrm>
            <a:off x="2627774" y="147539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1" name="Picture Placeholder 5">
            <a:extLst>
              <a:ext uri="{FF2B5EF4-FFF2-40B4-BE49-F238E27FC236}">
                <a16:creationId xmlns:a16="http://schemas.microsoft.com/office/drawing/2014/main" id="{2E87F7AB-EA69-5F46-9E29-C708244EFA9D}"/>
              </a:ext>
            </a:extLst>
          </p:cNvPr>
          <p:cNvSpPr>
            <a:spLocks noGrp="1"/>
          </p:cNvSpPr>
          <p:nvPr>
            <p:ph type="pic" sz="quarter" idx="81"/>
          </p:nvPr>
        </p:nvSpPr>
        <p:spPr>
          <a:xfrm>
            <a:off x="3254486" y="147539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2" name="Picture Placeholder 5">
            <a:extLst>
              <a:ext uri="{FF2B5EF4-FFF2-40B4-BE49-F238E27FC236}">
                <a16:creationId xmlns:a16="http://schemas.microsoft.com/office/drawing/2014/main" id="{4660C2F1-0C3C-3242-B4FD-0BC29B6B9774}"/>
              </a:ext>
            </a:extLst>
          </p:cNvPr>
          <p:cNvSpPr>
            <a:spLocks noGrp="1"/>
          </p:cNvSpPr>
          <p:nvPr>
            <p:ph type="pic" sz="quarter" idx="82"/>
          </p:nvPr>
        </p:nvSpPr>
        <p:spPr>
          <a:xfrm>
            <a:off x="3881199" y="147539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3" name="Picture Placeholder 5">
            <a:extLst>
              <a:ext uri="{FF2B5EF4-FFF2-40B4-BE49-F238E27FC236}">
                <a16:creationId xmlns:a16="http://schemas.microsoft.com/office/drawing/2014/main" id="{EFDFB4B5-59F8-094F-AEB2-58FF9B625241}"/>
              </a:ext>
            </a:extLst>
          </p:cNvPr>
          <p:cNvSpPr>
            <a:spLocks noGrp="1"/>
          </p:cNvSpPr>
          <p:nvPr>
            <p:ph type="pic" sz="quarter" idx="83"/>
          </p:nvPr>
        </p:nvSpPr>
        <p:spPr>
          <a:xfrm>
            <a:off x="4507911" y="147539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4" name="Picture Placeholder 5">
            <a:extLst>
              <a:ext uri="{FF2B5EF4-FFF2-40B4-BE49-F238E27FC236}">
                <a16:creationId xmlns:a16="http://schemas.microsoft.com/office/drawing/2014/main" id="{639561A0-F0A4-C64A-B08B-9D18D88A8A86}"/>
              </a:ext>
            </a:extLst>
          </p:cNvPr>
          <p:cNvSpPr>
            <a:spLocks noGrp="1"/>
          </p:cNvSpPr>
          <p:nvPr>
            <p:ph type="pic" sz="quarter" idx="84"/>
          </p:nvPr>
        </p:nvSpPr>
        <p:spPr>
          <a:xfrm>
            <a:off x="5134625" y="147539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5" name="Picture Placeholder 5">
            <a:extLst>
              <a:ext uri="{FF2B5EF4-FFF2-40B4-BE49-F238E27FC236}">
                <a16:creationId xmlns:a16="http://schemas.microsoft.com/office/drawing/2014/main" id="{CF137807-1262-C440-B07E-16CFE4C2693F}"/>
              </a:ext>
            </a:extLst>
          </p:cNvPr>
          <p:cNvSpPr>
            <a:spLocks noGrp="1"/>
          </p:cNvSpPr>
          <p:nvPr>
            <p:ph type="pic" sz="quarter" idx="85"/>
          </p:nvPr>
        </p:nvSpPr>
        <p:spPr>
          <a:xfrm>
            <a:off x="5734215" y="147539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6" name="Picture Placeholder 5">
            <a:extLst>
              <a:ext uri="{FF2B5EF4-FFF2-40B4-BE49-F238E27FC236}">
                <a16:creationId xmlns:a16="http://schemas.microsoft.com/office/drawing/2014/main" id="{D081B663-EB8A-A544-AFAD-0BB628537528}"/>
              </a:ext>
            </a:extLst>
          </p:cNvPr>
          <p:cNvSpPr>
            <a:spLocks noGrp="1"/>
          </p:cNvSpPr>
          <p:nvPr>
            <p:ph type="pic" sz="quarter" idx="86"/>
          </p:nvPr>
        </p:nvSpPr>
        <p:spPr>
          <a:xfrm>
            <a:off x="720512" y="2152673"/>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7" name="Picture Placeholder 5">
            <a:extLst>
              <a:ext uri="{FF2B5EF4-FFF2-40B4-BE49-F238E27FC236}">
                <a16:creationId xmlns:a16="http://schemas.microsoft.com/office/drawing/2014/main" id="{3053EEBF-C54A-E746-ACD1-53D2837E204E}"/>
              </a:ext>
            </a:extLst>
          </p:cNvPr>
          <p:cNvSpPr>
            <a:spLocks noGrp="1"/>
          </p:cNvSpPr>
          <p:nvPr>
            <p:ph type="pic" sz="quarter" idx="87"/>
          </p:nvPr>
        </p:nvSpPr>
        <p:spPr>
          <a:xfrm>
            <a:off x="1374348" y="2152673"/>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8" name="Picture Placeholder 5">
            <a:extLst>
              <a:ext uri="{FF2B5EF4-FFF2-40B4-BE49-F238E27FC236}">
                <a16:creationId xmlns:a16="http://schemas.microsoft.com/office/drawing/2014/main" id="{5A66B98C-34AC-D243-B0F5-0253AE3B500B}"/>
              </a:ext>
            </a:extLst>
          </p:cNvPr>
          <p:cNvSpPr>
            <a:spLocks noGrp="1"/>
          </p:cNvSpPr>
          <p:nvPr>
            <p:ph type="pic" sz="quarter" idx="88"/>
          </p:nvPr>
        </p:nvSpPr>
        <p:spPr>
          <a:xfrm>
            <a:off x="2001060" y="2152673"/>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59" name="Picture Placeholder 5">
            <a:extLst>
              <a:ext uri="{FF2B5EF4-FFF2-40B4-BE49-F238E27FC236}">
                <a16:creationId xmlns:a16="http://schemas.microsoft.com/office/drawing/2014/main" id="{FDDAF518-23E2-EA4D-80F7-077E1BF664DE}"/>
              </a:ext>
            </a:extLst>
          </p:cNvPr>
          <p:cNvSpPr>
            <a:spLocks noGrp="1"/>
          </p:cNvSpPr>
          <p:nvPr>
            <p:ph type="pic" sz="quarter" idx="89"/>
          </p:nvPr>
        </p:nvSpPr>
        <p:spPr>
          <a:xfrm>
            <a:off x="2627774" y="2152673"/>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0" name="Picture Placeholder 5">
            <a:extLst>
              <a:ext uri="{FF2B5EF4-FFF2-40B4-BE49-F238E27FC236}">
                <a16:creationId xmlns:a16="http://schemas.microsoft.com/office/drawing/2014/main" id="{6BFA853E-054E-B342-A828-EEF04B6854B7}"/>
              </a:ext>
            </a:extLst>
          </p:cNvPr>
          <p:cNvSpPr>
            <a:spLocks noGrp="1"/>
          </p:cNvSpPr>
          <p:nvPr>
            <p:ph type="pic" sz="quarter" idx="90"/>
          </p:nvPr>
        </p:nvSpPr>
        <p:spPr>
          <a:xfrm>
            <a:off x="3254486" y="2152673"/>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1" name="Picture Placeholder 5">
            <a:extLst>
              <a:ext uri="{FF2B5EF4-FFF2-40B4-BE49-F238E27FC236}">
                <a16:creationId xmlns:a16="http://schemas.microsoft.com/office/drawing/2014/main" id="{0B2EB5A8-B819-AE4E-9BDC-C0975DA0CFFF}"/>
              </a:ext>
            </a:extLst>
          </p:cNvPr>
          <p:cNvSpPr>
            <a:spLocks noGrp="1"/>
          </p:cNvSpPr>
          <p:nvPr>
            <p:ph type="pic" sz="quarter" idx="91"/>
          </p:nvPr>
        </p:nvSpPr>
        <p:spPr>
          <a:xfrm>
            <a:off x="3881199" y="2152673"/>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2" name="Picture Placeholder 5">
            <a:extLst>
              <a:ext uri="{FF2B5EF4-FFF2-40B4-BE49-F238E27FC236}">
                <a16:creationId xmlns:a16="http://schemas.microsoft.com/office/drawing/2014/main" id="{CB43CD2B-B707-5B4B-B768-55839838C7CB}"/>
              </a:ext>
            </a:extLst>
          </p:cNvPr>
          <p:cNvSpPr>
            <a:spLocks noGrp="1"/>
          </p:cNvSpPr>
          <p:nvPr>
            <p:ph type="pic" sz="quarter" idx="92"/>
          </p:nvPr>
        </p:nvSpPr>
        <p:spPr>
          <a:xfrm>
            <a:off x="4507911" y="2152673"/>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3" name="Picture Placeholder 5">
            <a:extLst>
              <a:ext uri="{FF2B5EF4-FFF2-40B4-BE49-F238E27FC236}">
                <a16:creationId xmlns:a16="http://schemas.microsoft.com/office/drawing/2014/main" id="{0DD2F3A8-8B88-C743-9ABF-9E504E465A40}"/>
              </a:ext>
            </a:extLst>
          </p:cNvPr>
          <p:cNvSpPr>
            <a:spLocks noGrp="1"/>
          </p:cNvSpPr>
          <p:nvPr>
            <p:ph type="pic" sz="quarter" idx="93"/>
          </p:nvPr>
        </p:nvSpPr>
        <p:spPr>
          <a:xfrm>
            <a:off x="5134625" y="2152673"/>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4" name="Picture Placeholder 5">
            <a:extLst>
              <a:ext uri="{FF2B5EF4-FFF2-40B4-BE49-F238E27FC236}">
                <a16:creationId xmlns:a16="http://schemas.microsoft.com/office/drawing/2014/main" id="{7CB514F5-1864-B04C-9C90-6EC94059F440}"/>
              </a:ext>
            </a:extLst>
          </p:cNvPr>
          <p:cNvSpPr>
            <a:spLocks noGrp="1"/>
          </p:cNvSpPr>
          <p:nvPr>
            <p:ph type="pic" sz="quarter" idx="94"/>
          </p:nvPr>
        </p:nvSpPr>
        <p:spPr>
          <a:xfrm>
            <a:off x="5734215" y="2152673"/>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5" name="Picture Placeholder 5">
            <a:extLst>
              <a:ext uri="{FF2B5EF4-FFF2-40B4-BE49-F238E27FC236}">
                <a16:creationId xmlns:a16="http://schemas.microsoft.com/office/drawing/2014/main" id="{B785E053-971F-2846-869C-EFDAB46635D1}"/>
              </a:ext>
            </a:extLst>
          </p:cNvPr>
          <p:cNvSpPr>
            <a:spLocks noGrp="1"/>
          </p:cNvSpPr>
          <p:nvPr>
            <p:ph type="pic" sz="quarter" idx="95"/>
          </p:nvPr>
        </p:nvSpPr>
        <p:spPr>
          <a:xfrm>
            <a:off x="720512" y="2829950"/>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6" name="Picture Placeholder 5">
            <a:extLst>
              <a:ext uri="{FF2B5EF4-FFF2-40B4-BE49-F238E27FC236}">
                <a16:creationId xmlns:a16="http://schemas.microsoft.com/office/drawing/2014/main" id="{B7933C8D-9723-4945-A577-15B87F087989}"/>
              </a:ext>
            </a:extLst>
          </p:cNvPr>
          <p:cNvSpPr>
            <a:spLocks noGrp="1"/>
          </p:cNvSpPr>
          <p:nvPr>
            <p:ph type="pic" sz="quarter" idx="96"/>
          </p:nvPr>
        </p:nvSpPr>
        <p:spPr>
          <a:xfrm>
            <a:off x="1374348" y="2829950"/>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7" name="Picture Placeholder 5">
            <a:extLst>
              <a:ext uri="{FF2B5EF4-FFF2-40B4-BE49-F238E27FC236}">
                <a16:creationId xmlns:a16="http://schemas.microsoft.com/office/drawing/2014/main" id="{8F80153B-C029-DC45-9060-314F8B2CCF7A}"/>
              </a:ext>
            </a:extLst>
          </p:cNvPr>
          <p:cNvSpPr>
            <a:spLocks noGrp="1"/>
          </p:cNvSpPr>
          <p:nvPr>
            <p:ph type="pic" sz="quarter" idx="97"/>
          </p:nvPr>
        </p:nvSpPr>
        <p:spPr>
          <a:xfrm>
            <a:off x="2001060" y="2829950"/>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8" name="Picture Placeholder 5">
            <a:extLst>
              <a:ext uri="{FF2B5EF4-FFF2-40B4-BE49-F238E27FC236}">
                <a16:creationId xmlns:a16="http://schemas.microsoft.com/office/drawing/2014/main" id="{69D87970-F1D3-474F-BD5D-A4A9C256EA49}"/>
              </a:ext>
            </a:extLst>
          </p:cNvPr>
          <p:cNvSpPr>
            <a:spLocks noGrp="1"/>
          </p:cNvSpPr>
          <p:nvPr>
            <p:ph type="pic" sz="quarter" idx="98"/>
          </p:nvPr>
        </p:nvSpPr>
        <p:spPr>
          <a:xfrm>
            <a:off x="2627774" y="2829950"/>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69" name="Picture Placeholder 5">
            <a:extLst>
              <a:ext uri="{FF2B5EF4-FFF2-40B4-BE49-F238E27FC236}">
                <a16:creationId xmlns:a16="http://schemas.microsoft.com/office/drawing/2014/main" id="{2F6C1067-ED77-5C42-A1E8-905F1AA2FFBE}"/>
              </a:ext>
            </a:extLst>
          </p:cNvPr>
          <p:cNvSpPr>
            <a:spLocks noGrp="1"/>
          </p:cNvSpPr>
          <p:nvPr>
            <p:ph type="pic" sz="quarter" idx="99"/>
          </p:nvPr>
        </p:nvSpPr>
        <p:spPr>
          <a:xfrm>
            <a:off x="3254486" y="2829950"/>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71" name="Picture Placeholder 5">
            <a:extLst>
              <a:ext uri="{FF2B5EF4-FFF2-40B4-BE49-F238E27FC236}">
                <a16:creationId xmlns:a16="http://schemas.microsoft.com/office/drawing/2014/main" id="{6D41D2CD-EAE2-8145-8FC4-43D3CAF779E5}"/>
              </a:ext>
            </a:extLst>
          </p:cNvPr>
          <p:cNvSpPr>
            <a:spLocks noGrp="1"/>
          </p:cNvSpPr>
          <p:nvPr>
            <p:ph type="pic" sz="quarter" idx="100"/>
          </p:nvPr>
        </p:nvSpPr>
        <p:spPr>
          <a:xfrm>
            <a:off x="3881199" y="2829950"/>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11" name="Picture Placeholder 5">
            <a:extLst>
              <a:ext uri="{FF2B5EF4-FFF2-40B4-BE49-F238E27FC236}">
                <a16:creationId xmlns:a16="http://schemas.microsoft.com/office/drawing/2014/main" id="{B019024D-FE82-B144-9A25-4A78BC463C96}"/>
              </a:ext>
            </a:extLst>
          </p:cNvPr>
          <p:cNvSpPr>
            <a:spLocks noGrp="1"/>
          </p:cNvSpPr>
          <p:nvPr>
            <p:ph type="pic" sz="quarter" idx="101"/>
          </p:nvPr>
        </p:nvSpPr>
        <p:spPr>
          <a:xfrm>
            <a:off x="4507911" y="2829950"/>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12" name="Picture Placeholder 5">
            <a:extLst>
              <a:ext uri="{FF2B5EF4-FFF2-40B4-BE49-F238E27FC236}">
                <a16:creationId xmlns:a16="http://schemas.microsoft.com/office/drawing/2014/main" id="{F626A438-B658-8D49-AB6E-B4D1C29E8134}"/>
              </a:ext>
            </a:extLst>
          </p:cNvPr>
          <p:cNvSpPr>
            <a:spLocks noGrp="1"/>
          </p:cNvSpPr>
          <p:nvPr>
            <p:ph type="pic" sz="quarter" idx="102"/>
          </p:nvPr>
        </p:nvSpPr>
        <p:spPr>
          <a:xfrm>
            <a:off x="5134625" y="2829950"/>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13" name="Picture Placeholder 5">
            <a:extLst>
              <a:ext uri="{FF2B5EF4-FFF2-40B4-BE49-F238E27FC236}">
                <a16:creationId xmlns:a16="http://schemas.microsoft.com/office/drawing/2014/main" id="{80E462FD-1022-7F45-B18E-A149BC5B2771}"/>
              </a:ext>
            </a:extLst>
          </p:cNvPr>
          <p:cNvSpPr>
            <a:spLocks noGrp="1"/>
          </p:cNvSpPr>
          <p:nvPr>
            <p:ph type="pic" sz="quarter" idx="103"/>
          </p:nvPr>
        </p:nvSpPr>
        <p:spPr>
          <a:xfrm>
            <a:off x="5734215" y="2829950"/>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14" name="Picture Placeholder 5">
            <a:extLst>
              <a:ext uri="{FF2B5EF4-FFF2-40B4-BE49-F238E27FC236}">
                <a16:creationId xmlns:a16="http://schemas.microsoft.com/office/drawing/2014/main" id="{B9C9BE9C-2F2E-D043-828C-48BA45842811}"/>
              </a:ext>
            </a:extLst>
          </p:cNvPr>
          <p:cNvSpPr>
            <a:spLocks noGrp="1"/>
          </p:cNvSpPr>
          <p:nvPr>
            <p:ph type="pic" sz="quarter" idx="104"/>
          </p:nvPr>
        </p:nvSpPr>
        <p:spPr>
          <a:xfrm>
            <a:off x="720512" y="3507225"/>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15" name="Picture Placeholder 5">
            <a:extLst>
              <a:ext uri="{FF2B5EF4-FFF2-40B4-BE49-F238E27FC236}">
                <a16:creationId xmlns:a16="http://schemas.microsoft.com/office/drawing/2014/main" id="{654245D8-346F-B747-BB37-42FE796C3514}"/>
              </a:ext>
            </a:extLst>
          </p:cNvPr>
          <p:cNvSpPr>
            <a:spLocks noGrp="1"/>
          </p:cNvSpPr>
          <p:nvPr>
            <p:ph type="pic" sz="quarter" idx="105"/>
          </p:nvPr>
        </p:nvSpPr>
        <p:spPr>
          <a:xfrm>
            <a:off x="1374348" y="3507225"/>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16" name="Picture Placeholder 5">
            <a:extLst>
              <a:ext uri="{FF2B5EF4-FFF2-40B4-BE49-F238E27FC236}">
                <a16:creationId xmlns:a16="http://schemas.microsoft.com/office/drawing/2014/main" id="{799EFCA0-8D1F-3245-A5D6-6F1B79EEC159}"/>
              </a:ext>
            </a:extLst>
          </p:cNvPr>
          <p:cNvSpPr>
            <a:spLocks noGrp="1"/>
          </p:cNvSpPr>
          <p:nvPr>
            <p:ph type="pic" sz="quarter" idx="106"/>
          </p:nvPr>
        </p:nvSpPr>
        <p:spPr>
          <a:xfrm>
            <a:off x="2001060" y="3507225"/>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17" name="Picture Placeholder 5">
            <a:extLst>
              <a:ext uri="{FF2B5EF4-FFF2-40B4-BE49-F238E27FC236}">
                <a16:creationId xmlns:a16="http://schemas.microsoft.com/office/drawing/2014/main" id="{2D767CFE-1511-EC4D-A0F3-3E2577ACD82A}"/>
              </a:ext>
            </a:extLst>
          </p:cNvPr>
          <p:cNvSpPr>
            <a:spLocks noGrp="1"/>
          </p:cNvSpPr>
          <p:nvPr>
            <p:ph type="pic" sz="quarter" idx="107"/>
          </p:nvPr>
        </p:nvSpPr>
        <p:spPr>
          <a:xfrm>
            <a:off x="2627774" y="3507225"/>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18" name="Picture Placeholder 5">
            <a:extLst>
              <a:ext uri="{FF2B5EF4-FFF2-40B4-BE49-F238E27FC236}">
                <a16:creationId xmlns:a16="http://schemas.microsoft.com/office/drawing/2014/main" id="{8FCFD2FB-2E76-BD4F-8F88-A372CAB5EBA6}"/>
              </a:ext>
            </a:extLst>
          </p:cNvPr>
          <p:cNvSpPr>
            <a:spLocks noGrp="1"/>
          </p:cNvSpPr>
          <p:nvPr>
            <p:ph type="pic" sz="quarter" idx="108"/>
          </p:nvPr>
        </p:nvSpPr>
        <p:spPr>
          <a:xfrm>
            <a:off x="3254486" y="3507225"/>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19" name="Picture Placeholder 5">
            <a:extLst>
              <a:ext uri="{FF2B5EF4-FFF2-40B4-BE49-F238E27FC236}">
                <a16:creationId xmlns:a16="http://schemas.microsoft.com/office/drawing/2014/main" id="{BBCAE96B-6BF8-AF43-B1DD-B88B4ABA53ED}"/>
              </a:ext>
            </a:extLst>
          </p:cNvPr>
          <p:cNvSpPr>
            <a:spLocks noGrp="1"/>
          </p:cNvSpPr>
          <p:nvPr>
            <p:ph type="pic" sz="quarter" idx="109"/>
          </p:nvPr>
        </p:nvSpPr>
        <p:spPr>
          <a:xfrm>
            <a:off x="3881199" y="3507225"/>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20" name="Picture Placeholder 5">
            <a:extLst>
              <a:ext uri="{FF2B5EF4-FFF2-40B4-BE49-F238E27FC236}">
                <a16:creationId xmlns:a16="http://schemas.microsoft.com/office/drawing/2014/main" id="{8A71FC9E-4974-1A46-94C7-D841A250513A}"/>
              </a:ext>
            </a:extLst>
          </p:cNvPr>
          <p:cNvSpPr>
            <a:spLocks noGrp="1"/>
          </p:cNvSpPr>
          <p:nvPr>
            <p:ph type="pic" sz="quarter" idx="110"/>
          </p:nvPr>
        </p:nvSpPr>
        <p:spPr>
          <a:xfrm>
            <a:off x="4507911" y="3507225"/>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21" name="Picture Placeholder 5">
            <a:extLst>
              <a:ext uri="{FF2B5EF4-FFF2-40B4-BE49-F238E27FC236}">
                <a16:creationId xmlns:a16="http://schemas.microsoft.com/office/drawing/2014/main" id="{1609B9FD-141E-7148-A759-73D29E43FAC6}"/>
              </a:ext>
            </a:extLst>
          </p:cNvPr>
          <p:cNvSpPr>
            <a:spLocks noGrp="1"/>
          </p:cNvSpPr>
          <p:nvPr>
            <p:ph type="pic" sz="quarter" idx="111"/>
          </p:nvPr>
        </p:nvSpPr>
        <p:spPr>
          <a:xfrm>
            <a:off x="5134625" y="3507225"/>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22" name="Picture Placeholder 5">
            <a:extLst>
              <a:ext uri="{FF2B5EF4-FFF2-40B4-BE49-F238E27FC236}">
                <a16:creationId xmlns:a16="http://schemas.microsoft.com/office/drawing/2014/main" id="{5B3C0998-29D6-4C48-93F0-10C2C0CDD770}"/>
              </a:ext>
            </a:extLst>
          </p:cNvPr>
          <p:cNvSpPr>
            <a:spLocks noGrp="1"/>
          </p:cNvSpPr>
          <p:nvPr>
            <p:ph type="pic" sz="quarter" idx="112"/>
          </p:nvPr>
        </p:nvSpPr>
        <p:spPr>
          <a:xfrm>
            <a:off x="5734215" y="3507225"/>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23" name="Picture Placeholder 5">
            <a:extLst>
              <a:ext uri="{FF2B5EF4-FFF2-40B4-BE49-F238E27FC236}">
                <a16:creationId xmlns:a16="http://schemas.microsoft.com/office/drawing/2014/main" id="{55204C13-024E-DD43-821E-AF432C78D1DD}"/>
              </a:ext>
            </a:extLst>
          </p:cNvPr>
          <p:cNvSpPr>
            <a:spLocks noGrp="1"/>
          </p:cNvSpPr>
          <p:nvPr>
            <p:ph type="pic" sz="quarter" idx="113"/>
          </p:nvPr>
        </p:nvSpPr>
        <p:spPr>
          <a:xfrm>
            <a:off x="720512" y="4184502"/>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24" name="Picture Placeholder 5">
            <a:extLst>
              <a:ext uri="{FF2B5EF4-FFF2-40B4-BE49-F238E27FC236}">
                <a16:creationId xmlns:a16="http://schemas.microsoft.com/office/drawing/2014/main" id="{5008D6BC-9FB2-FA49-A5A0-E06AD053875C}"/>
              </a:ext>
            </a:extLst>
          </p:cNvPr>
          <p:cNvSpPr>
            <a:spLocks noGrp="1"/>
          </p:cNvSpPr>
          <p:nvPr>
            <p:ph type="pic" sz="quarter" idx="114"/>
          </p:nvPr>
        </p:nvSpPr>
        <p:spPr>
          <a:xfrm>
            <a:off x="1374348" y="4184502"/>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25" name="Picture Placeholder 5">
            <a:extLst>
              <a:ext uri="{FF2B5EF4-FFF2-40B4-BE49-F238E27FC236}">
                <a16:creationId xmlns:a16="http://schemas.microsoft.com/office/drawing/2014/main" id="{C52C0C5D-2F08-FE47-AC68-1DE2F2F476A2}"/>
              </a:ext>
            </a:extLst>
          </p:cNvPr>
          <p:cNvSpPr>
            <a:spLocks noGrp="1"/>
          </p:cNvSpPr>
          <p:nvPr>
            <p:ph type="pic" sz="quarter" idx="115"/>
          </p:nvPr>
        </p:nvSpPr>
        <p:spPr>
          <a:xfrm>
            <a:off x="2001060" y="4184502"/>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26" name="Picture Placeholder 5">
            <a:extLst>
              <a:ext uri="{FF2B5EF4-FFF2-40B4-BE49-F238E27FC236}">
                <a16:creationId xmlns:a16="http://schemas.microsoft.com/office/drawing/2014/main" id="{43A40D2A-29E8-FE45-B8EE-F899072D1CE3}"/>
              </a:ext>
            </a:extLst>
          </p:cNvPr>
          <p:cNvSpPr>
            <a:spLocks noGrp="1"/>
          </p:cNvSpPr>
          <p:nvPr>
            <p:ph type="pic" sz="quarter" idx="116"/>
          </p:nvPr>
        </p:nvSpPr>
        <p:spPr>
          <a:xfrm>
            <a:off x="2627774" y="4184502"/>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27" name="Picture Placeholder 5">
            <a:extLst>
              <a:ext uri="{FF2B5EF4-FFF2-40B4-BE49-F238E27FC236}">
                <a16:creationId xmlns:a16="http://schemas.microsoft.com/office/drawing/2014/main" id="{670F8A47-2A57-3942-AEA5-01B3D0221DAD}"/>
              </a:ext>
            </a:extLst>
          </p:cNvPr>
          <p:cNvSpPr>
            <a:spLocks noGrp="1"/>
          </p:cNvSpPr>
          <p:nvPr>
            <p:ph type="pic" sz="quarter" idx="117"/>
          </p:nvPr>
        </p:nvSpPr>
        <p:spPr>
          <a:xfrm>
            <a:off x="3254486" y="4184502"/>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28" name="Picture Placeholder 5">
            <a:extLst>
              <a:ext uri="{FF2B5EF4-FFF2-40B4-BE49-F238E27FC236}">
                <a16:creationId xmlns:a16="http://schemas.microsoft.com/office/drawing/2014/main" id="{AFC230F1-18C2-B14F-8729-5950D20A12F6}"/>
              </a:ext>
            </a:extLst>
          </p:cNvPr>
          <p:cNvSpPr>
            <a:spLocks noGrp="1"/>
          </p:cNvSpPr>
          <p:nvPr>
            <p:ph type="pic" sz="quarter" idx="118"/>
          </p:nvPr>
        </p:nvSpPr>
        <p:spPr>
          <a:xfrm>
            <a:off x="3881199" y="4184502"/>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29" name="Picture Placeholder 5">
            <a:extLst>
              <a:ext uri="{FF2B5EF4-FFF2-40B4-BE49-F238E27FC236}">
                <a16:creationId xmlns:a16="http://schemas.microsoft.com/office/drawing/2014/main" id="{25E9BA4E-44CF-0143-A5E9-4B5A3F11836E}"/>
              </a:ext>
            </a:extLst>
          </p:cNvPr>
          <p:cNvSpPr>
            <a:spLocks noGrp="1"/>
          </p:cNvSpPr>
          <p:nvPr>
            <p:ph type="pic" sz="quarter" idx="119"/>
          </p:nvPr>
        </p:nvSpPr>
        <p:spPr>
          <a:xfrm>
            <a:off x="4507911" y="4184502"/>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30" name="Picture Placeholder 5">
            <a:extLst>
              <a:ext uri="{FF2B5EF4-FFF2-40B4-BE49-F238E27FC236}">
                <a16:creationId xmlns:a16="http://schemas.microsoft.com/office/drawing/2014/main" id="{F73BA87D-3909-4F40-A266-DA4B92CC61EF}"/>
              </a:ext>
            </a:extLst>
          </p:cNvPr>
          <p:cNvSpPr>
            <a:spLocks noGrp="1"/>
          </p:cNvSpPr>
          <p:nvPr>
            <p:ph type="pic" sz="quarter" idx="120"/>
          </p:nvPr>
        </p:nvSpPr>
        <p:spPr>
          <a:xfrm>
            <a:off x="5134625" y="4184502"/>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31" name="Picture Placeholder 5">
            <a:extLst>
              <a:ext uri="{FF2B5EF4-FFF2-40B4-BE49-F238E27FC236}">
                <a16:creationId xmlns:a16="http://schemas.microsoft.com/office/drawing/2014/main" id="{605095D6-A9FB-EC43-8BF6-08A73A15BF28}"/>
              </a:ext>
            </a:extLst>
          </p:cNvPr>
          <p:cNvSpPr>
            <a:spLocks noGrp="1"/>
          </p:cNvSpPr>
          <p:nvPr>
            <p:ph type="pic" sz="quarter" idx="121"/>
          </p:nvPr>
        </p:nvSpPr>
        <p:spPr>
          <a:xfrm>
            <a:off x="5734215" y="4184502"/>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32" name="Picture Placeholder 5">
            <a:extLst>
              <a:ext uri="{FF2B5EF4-FFF2-40B4-BE49-F238E27FC236}">
                <a16:creationId xmlns:a16="http://schemas.microsoft.com/office/drawing/2014/main" id="{1214A212-AA98-4E47-93A5-AC131253981A}"/>
              </a:ext>
            </a:extLst>
          </p:cNvPr>
          <p:cNvSpPr>
            <a:spLocks noGrp="1"/>
          </p:cNvSpPr>
          <p:nvPr>
            <p:ph type="pic" sz="quarter" idx="122"/>
          </p:nvPr>
        </p:nvSpPr>
        <p:spPr>
          <a:xfrm>
            <a:off x="720512" y="486177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33" name="Picture Placeholder 5">
            <a:extLst>
              <a:ext uri="{FF2B5EF4-FFF2-40B4-BE49-F238E27FC236}">
                <a16:creationId xmlns:a16="http://schemas.microsoft.com/office/drawing/2014/main" id="{8EA0506D-93FE-3B41-9AA2-FBA09EC25806}"/>
              </a:ext>
            </a:extLst>
          </p:cNvPr>
          <p:cNvSpPr>
            <a:spLocks noGrp="1"/>
          </p:cNvSpPr>
          <p:nvPr>
            <p:ph type="pic" sz="quarter" idx="123"/>
          </p:nvPr>
        </p:nvSpPr>
        <p:spPr>
          <a:xfrm>
            <a:off x="1374348" y="486177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34" name="Picture Placeholder 5">
            <a:extLst>
              <a:ext uri="{FF2B5EF4-FFF2-40B4-BE49-F238E27FC236}">
                <a16:creationId xmlns:a16="http://schemas.microsoft.com/office/drawing/2014/main" id="{04C8B20C-2436-294B-AD5D-D5CC2DC32456}"/>
              </a:ext>
            </a:extLst>
          </p:cNvPr>
          <p:cNvSpPr>
            <a:spLocks noGrp="1"/>
          </p:cNvSpPr>
          <p:nvPr>
            <p:ph type="pic" sz="quarter" idx="124"/>
          </p:nvPr>
        </p:nvSpPr>
        <p:spPr>
          <a:xfrm>
            <a:off x="2001060" y="486177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35" name="Picture Placeholder 5">
            <a:extLst>
              <a:ext uri="{FF2B5EF4-FFF2-40B4-BE49-F238E27FC236}">
                <a16:creationId xmlns:a16="http://schemas.microsoft.com/office/drawing/2014/main" id="{38741196-55EF-2B41-B650-3DACA8888488}"/>
              </a:ext>
            </a:extLst>
          </p:cNvPr>
          <p:cNvSpPr>
            <a:spLocks noGrp="1"/>
          </p:cNvSpPr>
          <p:nvPr>
            <p:ph type="pic" sz="quarter" idx="125"/>
          </p:nvPr>
        </p:nvSpPr>
        <p:spPr>
          <a:xfrm>
            <a:off x="2627774" y="486177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36" name="Picture Placeholder 5">
            <a:extLst>
              <a:ext uri="{FF2B5EF4-FFF2-40B4-BE49-F238E27FC236}">
                <a16:creationId xmlns:a16="http://schemas.microsoft.com/office/drawing/2014/main" id="{5E6EE41E-2486-1B45-B922-77EE906DE205}"/>
              </a:ext>
            </a:extLst>
          </p:cNvPr>
          <p:cNvSpPr>
            <a:spLocks noGrp="1"/>
          </p:cNvSpPr>
          <p:nvPr>
            <p:ph type="pic" sz="quarter" idx="126"/>
          </p:nvPr>
        </p:nvSpPr>
        <p:spPr>
          <a:xfrm>
            <a:off x="3254486" y="486177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37" name="Picture Placeholder 5">
            <a:extLst>
              <a:ext uri="{FF2B5EF4-FFF2-40B4-BE49-F238E27FC236}">
                <a16:creationId xmlns:a16="http://schemas.microsoft.com/office/drawing/2014/main" id="{BB589665-E896-034A-A3BA-3F775126FABA}"/>
              </a:ext>
            </a:extLst>
          </p:cNvPr>
          <p:cNvSpPr>
            <a:spLocks noGrp="1"/>
          </p:cNvSpPr>
          <p:nvPr>
            <p:ph type="pic" sz="quarter" idx="127"/>
          </p:nvPr>
        </p:nvSpPr>
        <p:spPr>
          <a:xfrm>
            <a:off x="3881199" y="486177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38" name="Picture Placeholder 5">
            <a:extLst>
              <a:ext uri="{FF2B5EF4-FFF2-40B4-BE49-F238E27FC236}">
                <a16:creationId xmlns:a16="http://schemas.microsoft.com/office/drawing/2014/main" id="{F366E736-A308-2440-8FC2-631B94330FAB}"/>
              </a:ext>
            </a:extLst>
          </p:cNvPr>
          <p:cNvSpPr>
            <a:spLocks noGrp="1"/>
          </p:cNvSpPr>
          <p:nvPr>
            <p:ph type="pic" sz="quarter" idx="128"/>
          </p:nvPr>
        </p:nvSpPr>
        <p:spPr>
          <a:xfrm>
            <a:off x="4507911" y="486177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39" name="Picture Placeholder 5">
            <a:extLst>
              <a:ext uri="{FF2B5EF4-FFF2-40B4-BE49-F238E27FC236}">
                <a16:creationId xmlns:a16="http://schemas.microsoft.com/office/drawing/2014/main" id="{9A4785C6-60E8-9C45-BC75-4FF529C8E89B}"/>
              </a:ext>
            </a:extLst>
          </p:cNvPr>
          <p:cNvSpPr>
            <a:spLocks noGrp="1"/>
          </p:cNvSpPr>
          <p:nvPr>
            <p:ph type="pic" sz="quarter" idx="129"/>
          </p:nvPr>
        </p:nvSpPr>
        <p:spPr>
          <a:xfrm>
            <a:off x="5134625" y="486177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
        <p:nvSpPr>
          <p:cNvPr id="140" name="Picture Placeholder 5">
            <a:extLst>
              <a:ext uri="{FF2B5EF4-FFF2-40B4-BE49-F238E27FC236}">
                <a16:creationId xmlns:a16="http://schemas.microsoft.com/office/drawing/2014/main" id="{262C020D-E933-FD49-B1B4-99C7C0A8A1D7}"/>
              </a:ext>
            </a:extLst>
          </p:cNvPr>
          <p:cNvSpPr>
            <a:spLocks noGrp="1"/>
          </p:cNvSpPr>
          <p:nvPr>
            <p:ph type="pic" sz="quarter" idx="130"/>
          </p:nvPr>
        </p:nvSpPr>
        <p:spPr>
          <a:xfrm>
            <a:off x="5734215" y="4861778"/>
            <a:ext cx="493200" cy="493200"/>
          </a:xfrm>
          <a:prstGeom prst="ellipse">
            <a:avLst/>
          </a:prstGeom>
          <a:solidFill>
            <a:schemeClr val="tx2">
              <a:lumMod val="20000"/>
              <a:lumOff val="80000"/>
            </a:schemeClr>
          </a:solidFill>
        </p:spPr>
        <p:txBody>
          <a:bodyPr/>
          <a:lstStyle>
            <a:lvl1pPr>
              <a:defRPr sz="435">
                <a:solidFill>
                  <a:schemeClr val="tx2"/>
                </a:solidFill>
                <a:latin typeface="Barlow" pitchFamily="2" charset="77"/>
              </a:defRPr>
            </a:lvl1pPr>
          </a:lstStyle>
          <a:p>
            <a:endParaRPr lang="en-RU"/>
          </a:p>
        </p:txBody>
      </p:sp>
    </p:spTree>
    <p:extLst>
      <p:ext uri="{BB962C8B-B14F-4D97-AF65-F5344CB8AC3E}">
        <p14:creationId xmlns:p14="http://schemas.microsoft.com/office/powerpoint/2010/main" val="159311380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88467-67E8-26C5-304D-29BC6FF38A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1E0CDD-8321-91C7-564F-9F044FAB35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ED33E-C19E-903C-64A7-CBE14A701939}"/>
              </a:ext>
            </a:extLst>
          </p:cNvPr>
          <p:cNvSpPr>
            <a:spLocks noGrp="1"/>
          </p:cNvSpPr>
          <p:nvPr>
            <p:ph type="dt" sz="half" idx="10"/>
          </p:nvPr>
        </p:nvSpPr>
        <p:spPr/>
        <p:txBody>
          <a:bodyPr/>
          <a:lstStyle/>
          <a:p>
            <a:fld id="{0738AA70-FAA9-42D5-A8A0-766B22BB0D49}" type="datetimeFigureOut">
              <a:rPr lang="en-US" smtClean="0"/>
              <a:t>5/5/2025</a:t>
            </a:fld>
            <a:endParaRPr lang="en-US"/>
          </a:p>
        </p:txBody>
      </p:sp>
      <p:sp>
        <p:nvSpPr>
          <p:cNvPr id="5" name="Footer Placeholder 4">
            <a:extLst>
              <a:ext uri="{FF2B5EF4-FFF2-40B4-BE49-F238E27FC236}">
                <a16:creationId xmlns:a16="http://schemas.microsoft.com/office/drawing/2014/main" id="{88F966DE-35D7-34B9-55F5-0F7A922ED4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7D332-FC58-4F70-2B1B-00D5192E7F3B}"/>
              </a:ext>
            </a:extLst>
          </p:cNvPr>
          <p:cNvSpPr>
            <a:spLocks noGrp="1"/>
          </p:cNvSpPr>
          <p:nvPr>
            <p:ph type="sldNum" sz="quarter" idx="12"/>
          </p:nvPr>
        </p:nvSpPr>
        <p:spPr/>
        <p:txBody>
          <a:bodyPr/>
          <a:lstStyle/>
          <a:p>
            <a:fld id="{06F68F94-0DA2-418B-913D-ABB89AA44738}" type="slidenum">
              <a:rPr lang="en-US" smtClean="0"/>
              <a:t>‹#›</a:t>
            </a:fld>
            <a:endParaRPr lang="en-US"/>
          </a:p>
        </p:txBody>
      </p:sp>
    </p:spTree>
    <p:extLst>
      <p:ext uri="{BB962C8B-B14F-4D97-AF65-F5344CB8AC3E}">
        <p14:creationId xmlns:p14="http://schemas.microsoft.com/office/powerpoint/2010/main" val="1997108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7F8831A-4035-EA10-D00C-3F2A5B3137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8245" y="6319443"/>
            <a:ext cx="1519694" cy="334010"/>
          </a:xfrm>
          <a:prstGeom prst="rect">
            <a:avLst/>
          </a:prstGeom>
        </p:spPr>
      </p:pic>
      <p:pic>
        <p:nvPicPr>
          <p:cNvPr id="4" name="Graphic 3">
            <a:extLst>
              <a:ext uri="{FF2B5EF4-FFF2-40B4-BE49-F238E27FC236}">
                <a16:creationId xmlns:a16="http://schemas.microsoft.com/office/drawing/2014/main" id="{CE9C45A5-DDAA-5833-2EAD-95CD2A98E8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367940" y="6247698"/>
            <a:ext cx="1715035" cy="639721"/>
          </a:xfrm>
          <a:prstGeom prst="rect">
            <a:avLst/>
          </a:prstGeom>
        </p:spPr>
      </p:pic>
      <p:sp>
        <p:nvSpPr>
          <p:cNvPr id="5" name="Slide Number Placeholder 5">
            <a:extLst>
              <a:ext uri="{FF2B5EF4-FFF2-40B4-BE49-F238E27FC236}">
                <a16:creationId xmlns:a16="http://schemas.microsoft.com/office/drawing/2014/main" id="{B8488D9A-9AD1-54B5-4E84-FFAF7F549E44}"/>
              </a:ext>
            </a:extLst>
          </p:cNvPr>
          <p:cNvSpPr>
            <a:spLocks noGrp="1"/>
          </p:cNvSpPr>
          <p:nvPr>
            <p:ph type="sldNum" sz="quarter" idx="12"/>
          </p:nvPr>
        </p:nvSpPr>
        <p:spPr>
          <a:xfrm>
            <a:off x="98098" y="6483125"/>
            <a:ext cx="565490" cy="299688"/>
          </a:xfrm>
          <a:prstGeom prst="rect">
            <a:avLst/>
          </a:prstGeom>
        </p:spPr>
        <p:txBody>
          <a:bodyPr/>
          <a:lstStyle>
            <a:lvl1pPr algn="r">
              <a:defRPr sz="1053">
                <a:latin typeface="+mn-lt"/>
              </a:defRPr>
            </a:lvl1pPr>
          </a:lstStyle>
          <a:p>
            <a:fld id="{C73AE0D2-4C0C-4AA8-907A-88C9932B9B2D}" type="slidenum">
              <a:rPr lang="en-US" smtClean="0"/>
              <a:pPr/>
              <a:t>‹#›</a:t>
            </a:fld>
            <a:endParaRPr lang="en-US"/>
          </a:p>
        </p:txBody>
      </p:sp>
    </p:spTree>
    <p:extLst>
      <p:ext uri="{BB962C8B-B14F-4D97-AF65-F5344CB8AC3E}">
        <p14:creationId xmlns:p14="http://schemas.microsoft.com/office/powerpoint/2010/main" val="35786193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57911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7F8831A-4035-EA10-D00C-3F2A5B3137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376616" y="6319443"/>
            <a:ext cx="1519694" cy="334010"/>
          </a:xfrm>
          <a:prstGeom prst="rect">
            <a:avLst/>
          </a:prstGeom>
        </p:spPr>
      </p:pic>
      <p:pic>
        <p:nvPicPr>
          <p:cNvPr id="4" name="Graphic 3">
            <a:extLst>
              <a:ext uri="{FF2B5EF4-FFF2-40B4-BE49-F238E27FC236}">
                <a16:creationId xmlns:a16="http://schemas.microsoft.com/office/drawing/2014/main" id="{CE9C45A5-DDAA-5833-2EAD-95CD2A98E84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61582" y="6247698"/>
            <a:ext cx="1715035" cy="639721"/>
          </a:xfrm>
          <a:prstGeom prst="rect">
            <a:avLst/>
          </a:prstGeom>
        </p:spPr>
      </p:pic>
      <p:sp>
        <p:nvSpPr>
          <p:cNvPr id="5" name="Slide Number Placeholder 5">
            <a:extLst>
              <a:ext uri="{FF2B5EF4-FFF2-40B4-BE49-F238E27FC236}">
                <a16:creationId xmlns:a16="http://schemas.microsoft.com/office/drawing/2014/main" id="{B8488D9A-9AD1-54B5-4E84-FFAF7F549E44}"/>
              </a:ext>
            </a:extLst>
          </p:cNvPr>
          <p:cNvSpPr>
            <a:spLocks noGrp="1"/>
          </p:cNvSpPr>
          <p:nvPr>
            <p:ph type="sldNum" sz="quarter" idx="12"/>
          </p:nvPr>
        </p:nvSpPr>
        <p:spPr>
          <a:xfrm>
            <a:off x="98098" y="6483125"/>
            <a:ext cx="565490" cy="299688"/>
          </a:xfrm>
          <a:prstGeom prst="rect">
            <a:avLst/>
          </a:prstGeom>
        </p:spPr>
        <p:txBody>
          <a:bodyPr/>
          <a:lstStyle>
            <a:lvl1pPr algn="r">
              <a:defRPr sz="1053">
                <a:latin typeface="+mn-lt"/>
              </a:defRPr>
            </a:lvl1pPr>
          </a:lstStyle>
          <a:p>
            <a:fld id="{C73AE0D2-4C0C-4AA8-907A-88C9932B9B2D}" type="slidenum">
              <a:rPr lang="en-US" smtClean="0"/>
              <a:pPr/>
              <a:t>‹#›</a:t>
            </a:fld>
            <a:endParaRPr lang="en-US"/>
          </a:p>
        </p:txBody>
      </p:sp>
    </p:spTree>
    <p:extLst>
      <p:ext uri="{BB962C8B-B14F-4D97-AF65-F5344CB8AC3E}">
        <p14:creationId xmlns:p14="http://schemas.microsoft.com/office/powerpoint/2010/main" val="157757394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1E990F4-C75A-8011-5F44-858AA213C02B}"/>
              </a:ext>
            </a:extLst>
          </p:cNvPr>
          <p:cNvGraphicFramePr>
            <a:graphicFrameLocks noChangeAspect="1"/>
          </p:cNvGraphicFramePr>
          <p:nvPr userDrawn="1">
            <p:custDataLst>
              <p:tags r:id="rId8"/>
            </p:custDataLst>
            <p:extLst>
              <p:ext uri="{D42A27DB-BD31-4B8C-83A1-F6EECF244321}">
                <p14:modId xmlns:p14="http://schemas.microsoft.com/office/powerpoint/2010/main" val="29899223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9" imgW="7772400" imgH="10058400" progId="TCLayout.ActiveDocument.1">
                  <p:embed/>
                </p:oleObj>
              </mc:Choice>
              <mc:Fallback>
                <p:oleObj name="think-cell Slide" r:id="rId9" imgW="7772400" imgH="10058400" progId="TCLayout.ActiveDocument.1">
                  <p:embed/>
                  <p:pic>
                    <p:nvPicPr>
                      <p:cNvPr id="7" name="think-cell data - do not delete" hidden="1">
                        <a:extLst>
                          <a:ext uri="{FF2B5EF4-FFF2-40B4-BE49-F238E27FC236}">
                            <a16:creationId xmlns:a16="http://schemas.microsoft.com/office/drawing/2014/main" id="{C1E990F4-C75A-8011-5F44-858AA213C02B}"/>
                          </a:ext>
                        </a:extLst>
                      </p:cNvPr>
                      <p:cNvPicPr/>
                      <p:nvPr/>
                    </p:nvPicPr>
                    <p:blipFill>
                      <a:blip r:embed="rId10"/>
                      <a:stretch>
                        <a:fillRect/>
                      </a:stretch>
                    </p:blipFill>
                    <p:spPr>
                      <a:xfrm>
                        <a:off x="1588" y="1588"/>
                        <a:ext cx="1227" cy="1588"/>
                      </a:xfrm>
                      <a:prstGeom prst="rect">
                        <a:avLst/>
                      </a:prstGeom>
                    </p:spPr>
                  </p:pic>
                </p:oleObj>
              </mc:Fallback>
            </mc:AlternateContent>
          </a:graphicData>
        </a:graphic>
      </p:graphicFrame>
      <p:sp>
        <p:nvSpPr>
          <p:cNvPr id="16" name="bg object 16"/>
          <p:cNvSpPr/>
          <p:nvPr/>
        </p:nvSpPr>
        <p:spPr>
          <a:xfrm>
            <a:off x="525000" y="1066800"/>
            <a:ext cx="11142000" cy="0"/>
          </a:xfrm>
          <a:custGeom>
            <a:avLst/>
            <a:gdLst/>
            <a:ahLst/>
            <a:cxnLst/>
            <a:rect l="l" t="t" r="r" b="b"/>
            <a:pathLst>
              <a:path w="11140440">
                <a:moveTo>
                  <a:pt x="0" y="0"/>
                </a:moveTo>
                <a:lnTo>
                  <a:pt x="11140440" y="0"/>
                </a:lnTo>
              </a:path>
            </a:pathLst>
          </a:custGeom>
          <a:ln w="28575">
            <a:solidFill>
              <a:srgbClr val="162B3D"/>
            </a:solidFill>
          </a:ln>
        </p:spPr>
        <p:txBody>
          <a:bodyPr wrap="square" lIns="0" tIns="0" rIns="0" bIns="0" rtlCol="0"/>
          <a:lstStyle/>
          <a:p>
            <a:endParaRPr/>
          </a:p>
        </p:txBody>
      </p:sp>
      <p:sp>
        <p:nvSpPr>
          <p:cNvPr id="10" name="Text Placeholder 9">
            <a:extLst>
              <a:ext uri="{FF2B5EF4-FFF2-40B4-BE49-F238E27FC236}">
                <a16:creationId xmlns:a16="http://schemas.microsoft.com/office/drawing/2014/main" id="{130C03D6-0CF3-0503-73C5-18EA7022DE65}"/>
              </a:ext>
            </a:extLst>
          </p:cNvPr>
          <p:cNvSpPr>
            <a:spLocks noGrp="1"/>
          </p:cNvSpPr>
          <p:nvPr>
            <p:ph type="body" idx="1"/>
          </p:nvPr>
        </p:nvSpPr>
        <p:spPr>
          <a:xfrm>
            <a:off x="838200" y="154284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2">
            <a:extLst>
              <a:ext uri="{FF2B5EF4-FFF2-40B4-BE49-F238E27FC236}">
                <a16:creationId xmlns:a16="http://schemas.microsoft.com/office/drawing/2014/main" id="{BF1423DD-2CB5-6327-BD6C-F0C8373B6B9D}"/>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9124753" y="6394979"/>
            <a:ext cx="966107" cy="324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nnovative Business solutions ERP-CRM ...">
            <a:extLst>
              <a:ext uri="{FF2B5EF4-FFF2-40B4-BE49-F238E27FC236}">
                <a16:creationId xmlns:a16="http://schemas.microsoft.com/office/drawing/2014/main" id="{4BB6C1CF-6ABD-F322-9496-B10A4B52DCF1}"/>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0272094" y="6428379"/>
            <a:ext cx="1129248" cy="252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9" r:id="rId1"/>
    <p:sldLayoutId id="2147483711" r:id="rId2"/>
    <p:sldLayoutId id="2147483710" r:id="rId3"/>
    <p:sldLayoutId id="2147483712" r:id="rId4"/>
    <p:sldLayoutId id="2147483713" r:id="rId5"/>
    <p:sldLayoutId id="2147483725" r:id="rId6"/>
  </p:sldLayoutIdLst>
  <p:hf hdr="0" ftr="0" dt="0"/>
  <p:txStyles>
    <p:titleStyle>
      <a:lvl1pPr>
        <a:defRPr>
          <a:latin typeface="+mj-lt"/>
          <a:ea typeface="+mj-ea"/>
          <a:cs typeface="+mj-cs"/>
        </a:defRPr>
      </a:lvl1pPr>
    </p:titleStyle>
    <p:bodyStyle>
      <a:lvl1pPr marL="285750" indent="-285750">
        <a:buFont typeface="Arial" panose="020B0604020202020204" pitchFamily="34" charset="0"/>
        <a:buChar char="•"/>
        <a:defRPr>
          <a:latin typeface="+mn-lt"/>
          <a:ea typeface="+mn-ea"/>
          <a:cs typeface="+mn-cs"/>
        </a:defRPr>
      </a:lvl1pPr>
      <a:lvl2pPr marL="742950" indent="-285750">
        <a:buFont typeface="Courier New" panose="02070309020205020404" pitchFamily="49" charset="0"/>
        <a:buChar char="o"/>
        <a:defRPr>
          <a:latin typeface="+mn-lt"/>
          <a:ea typeface="+mn-ea"/>
          <a:cs typeface="+mn-cs"/>
        </a:defRPr>
      </a:lvl2pPr>
      <a:lvl3pPr marL="1200150" indent="-285750">
        <a:buFont typeface="Wingdings" panose="05000000000000000000" pitchFamily="2" charset="2"/>
        <a:buChar char="§"/>
        <a:defRPr>
          <a:latin typeface="+mn-lt"/>
          <a:ea typeface="+mn-ea"/>
          <a:cs typeface="+mn-cs"/>
        </a:defRPr>
      </a:lvl3pPr>
      <a:lvl4pPr marL="1657350" indent="-285750">
        <a:buFont typeface="Wingdings" panose="05000000000000000000" pitchFamily="2" charset="2"/>
        <a:buChar char="v"/>
        <a:defRPr>
          <a:latin typeface="+mn-lt"/>
          <a:ea typeface="+mn-ea"/>
          <a:cs typeface="+mn-cs"/>
        </a:defRPr>
      </a:lvl4pPr>
      <a:lvl5pPr marL="2114550" indent="-285750">
        <a:buFont typeface="Wingdings" panose="05000000000000000000" pitchFamily="2" charset="2"/>
        <a:buChar char="q"/>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015779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Lst>
  <p:transition spd="med"/>
  <p:txStyles>
    <p:titleStyle>
      <a:lvl1pPr marL="0" marR="0" indent="0" algn="ctr" defTabSz="358404" rtl="0" latinLnBrk="0">
        <a:lnSpc>
          <a:spcPct val="100000"/>
        </a:lnSpc>
        <a:spcBef>
          <a:spcPts val="0"/>
        </a:spcBef>
        <a:spcAft>
          <a:spcPts val="0"/>
        </a:spcAft>
        <a:buClrTx/>
        <a:buSzTx/>
        <a:buFontTx/>
        <a:buNone/>
        <a:tabLst/>
        <a:defRPr sz="4862"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358404" rtl="0" latinLnBrk="0">
        <a:lnSpc>
          <a:spcPct val="100000"/>
        </a:lnSpc>
        <a:spcBef>
          <a:spcPts val="0"/>
        </a:spcBef>
        <a:spcAft>
          <a:spcPts val="0"/>
        </a:spcAft>
        <a:buClrTx/>
        <a:buSzTx/>
        <a:buFontTx/>
        <a:buNone/>
        <a:tabLst/>
        <a:defRPr sz="4862"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358404" rtl="0" latinLnBrk="0">
        <a:lnSpc>
          <a:spcPct val="100000"/>
        </a:lnSpc>
        <a:spcBef>
          <a:spcPts val="0"/>
        </a:spcBef>
        <a:spcAft>
          <a:spcPts val="0"/>
        </a:spcAft>
        <a:buClrTx/>
        <a:buSzTx/>
        <a:buFontTx/>
        <a:buNone/>
        <a:tabLst/>
        <a:defRPr sz="4862"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358404" rtl="0" latinLnBrk="0">
        <a:lnSpc>
          <a:spcPct val="100000"/>
        </a:lnSpc>
        <a:spcBef>
          <a:spcPts val="0"/>
        </a:spcBef>
        <a:spcAft>
          <a:spcPts val="0"/>
        </a:spcAft>
        <a:buClrTx/>
        <a:buSzTx/>
        <a:buFontTx/>
        <a:buNone/>
        <a:tabLst/>
        <a:defRPr sz="4862"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358404" rtl="0" latinLnBrk="0">
        <a:lnSpc>
          <a:spcPct val="100000"/>
        </a:lnSpc>
        <a:spcBef>
          <a:spcPts val="0"/>
        </a:spcBef>
        <a:spcAft>
          <a:spcPts val="0"/>
        </a:spcAft>
        <a:buClrTx/>
        <a:buSzTx/>
        <a:buFontTx/>
        <a:buNone/>
        <a:tabLst/>
        <a:defRPr sz="4862"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358404" rtl="0" latinLnBrk="0">
        <a:lnSpc>
          <a:spcPct val="100000"/>
        </a:lnSpc>
        <a:spcBef>
          <a:spcPts val="0"/>
        </a:spcBef>
        <a:spcAft>
          <a:spcPts val="0"/>
        </a:spcAft>
        <a:buClrTx/>
        <a:buSzTx/>
        <a:buFontTx/>
        <a:buNone/>
        <a:tabLst/>
        <a:defRPr sz="4862"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358404" rtl="0" latinLnBrk="0">
        <a:lnSpc>
          <a:spcPct val="100000"/>
        </a:lnSpc>
        <a:spcBef>
          <a:spcPts val="0"/>
        </a:spcBef>
        <a:spcAft>
          <a:spcPts val="0"/>
        </a:spcAft>
        <a:buClrTx/>
        <a:buSzTx/>
        <a:buFontTx/>
        <a:buNone/>
        <a:tabLst/>
        <a:defRPr sz="4862"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358404" rtl="0" latinLnBrk="0">
        <a:lnSpc>
          <a:spcPct val="100000"/>
        </a:lnSpc>
        <a:spcBef>
          <a:spcPts val="0"/>
        </a:spcBef>
        <a:spcAft>
          <a:spcPts val="0"/>
        </a:spcAft>
        <a:buClrTx/>
        <a:buSzTx/>
        <a:buFontTx/>
        <a:buNone/>
        <a:tabLst/>
        <a:defRPr sz="4862"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358404" rtl="0" latinLnBrk="0">
        <a:lnSpc>
          <a:spcPct val="100000"/>
        </a:lnSpc>
        <a:spcBef>
          <a:spcPts val="0"/>
        </a:spcBef>
        <a:spcAft>
          <a:spcPts val="0"/>
        </a:spcAft>
        <a:buClrTx/>
        <a:buSzTx/>
        <a:buFontTx/>
        <a:buNone/>
        <a:tabLst/>
        <a:defRPr sz="4862" b="0" i="0" u="none" strike="noStrike" cap="none" spc="0" baseline="0">
          <a:solidFill>
            <a:srgbClr val="000000"/>
          </a:solidFill>
          <a:uFillTx/>
          <a:latin typeface="Helvetica Neue Medium"/>
          <a:ea typeface="Helvetica Neue Medium"/>
          <a:cs typeface="Helvetica Neue Medium"/>
          <a:sym typeface="Helvetica Neue Medium"/>
        </a:defRPr>
      </a:lvl9pPr>
    </p:titleStyle>
    <p:bodyStyle>
      <a:lvl1pPr marL="0" marR="0" indent="0" algn="ctr" defTabSz="358404" rtl="0" latinLnBrk="0">
        <a:lnSpc>
          <a:spcPct val="100000"/>
        </a:lnSpc>
        <a:spcBef>
          <a:spcPts val="0"/>
        </a:spcBef>
        <a:spcAft>
          <a:spcPts val="0"/>
        </a:spcAft>
        <a:buClrTx/>
        <a:buSzTx/>
        <a:buFontTx/>
        <a:buNone/>
        <a:tabLst/>
        <a:defRPr sz="2344" b="0" i="0" u="none" strike="noStrike" cap="none" spc="0" baseline="0">
          <a:solidFill>
            <a:srgbClr val="000000"/>
          </a:solidFill>
          <a:uFillTx/>
          <a:latin typeface="+mj-lt"/>
          <a:ea typeface="+mj-ea"/>
          <a:cs typeface="+mj-cs"/>
          <a:sym typeface="Helvetica Neue"/>
        </a:defRPr>
      </a:lvl1pPr>
      <a:lvl2pPr marL="0" marR="0" indent="0" algn="ctr" defTabSz="358404" rtl="0" latinLnBrk="0">
        <a:lnSpc>
          <a:spcPct val="100000"/>
        </a:lnSpc>
        <a:spcBef>
          <a:spcPts val="0"/>
        </a:spcBef>
        <a:spcAft>
          <a:spcPts val="0"/>
        </a:spcAft>
        <a:buClrTx/>
        <a:buSzTx/>
        <a:buFontTx/>
        <a:buNone/>
        <a:tabLst/>
        <a:defRPr sz="2344" b="0" i="0" u="none" strike="noStrike" cap="none" spc="0" baseline="0">
          <a:solidFill>
            <a:srgbClr val="000000"/>
          </a:solidFill>
          <a:uFillTx/>
          <a:latin typeface="+mj-lt"/>
          <a:ea typeface="+mj-ea"/>
          <a:cs typeface="+mj-cs"/>
          <a:sym typeface="Helvetica Neue"/>
        </a:defRPr>
      </a:lvl2pPr>
      <a:lvl3pPr marL="0" marR="0" indent="0" algn="ctr" defTabSz="358404" rtl="0" latinLnBrk="0">
        <a:lnSpc>
          <a:spcPct val="100000"/>
        </a:lnSpc>
        <a:spcBef>
          <a:spcPts val="0"/>
        </a:spcBef>
        <a:spcAft>
          <a:spcPts val="0"/>
        </a:spcAft>
        <a:buClrTx/>
        <a:buSzTx/>
        <a:buFontTx/>
        <a:buNone/>
        <a:tabLst/>
        <a:defRPr sz="2344" b="0" i="0" u="none" strike="noStrike" cap="none" spc="0" baseline="0">
          <a:solidFill>
            <a:srgbClr val="000000"/>
          </a:solidFill>
          <a:uFillTx/>
          <a:latin typeface="+mj-lt"/>
          <a:ea typeface="+mj-ea"/>
          <a:cs typeface="+mj-cs"/>
          <a:sym typeface="Helvetica Neue"/>
        </a:defRPr>
      </a:lvl3pPr>
      <a:lvl4pPr marL="0" marR="0" indent="0" algn="ctr" defTabSz="358404" rtl="0" latinLnBrk="0">
        <a:lnSpc>
          <a:spcPct val="100000"/>
        </a:lnSpc>
        <a:spcBef>
          <a:spcPts val="0"/>
        </a:spcBef>
        <a:spcAft>
          <a:spcPts val="0"/>
        </a:spcAft>
        <a:buClrTx/>
        <a:buSzTx/>
        <a:buFontTx/>
        <a:buNone/>
        <a:tabLst/>
        <a:defRPr sz="2344" b="0" i="0" u="none" strike="noStrike" cap="none" spc="0" baseline="0">
          <a:solidFill>
            <a:srgbClr val="000000"/>
          </a:solidFill>
          <a:uFillTx/>
          <a:latin typeface="+mj-lt"/>
          <a:ea typeface="+mj-ea"/>
          <a:cs typeface="+mj-cs"/>
          <a:sym typeface="Helvetica Neue"/>
        </a:defRPr>
      </a:lvl4pPr>
      <a:lvl5pPr marL="0" marR="0" indent="0" algn="ctr" defTabSz="358404" rtl="0" latinLnBrk="0">
        <a:lnSpc>
          <a:spcPct val="100000"/>
        </a:lnSpc>
        <a:spcBef>
          <a:spcPts val="0"/>
        </a:spcBef>
        <a:spcAft>
          <a:spcPts val="0"/>
        </a:spcAft>
        <a:buClrTx/>
        <a:buSzTx/>
        <a:buFontTx/>
        <a:buNone/>
        <a:tabLst/>
        <a:defRPr sz="2344" b="0" i="0" u="none" strike="noStrike" cap="none" spc="0" baseline="0">
          <a:solidFill>
            <a:srgbClr val="000000"/>
          </a:solidFill>
          <a:uFillTx/>
          <a:latin typeface="+mj-lt"/>
          <a:ea typeface="+mj-ea"/>
          <a:cs typeface="+mj-cs"/>
          <a:sym typeface="Helvetica Neue"/>
        </a:defRPr>
      </a:lvl5pPr>
      <a:lvl6pPr marL="1688633" marR="0" indent="-310157" algn="ctr" defTabSz="358404" rtl="0" latinLnBrk="0">
        <a:lnSpc>
          <a:spcPct val="100000"/>
        </a:lnSpc>
        <a:spcBef>
          <a:spcPts val="0"/>
        </a:spcBef>
        <a:spcAft>
          <a:spcPts val="0"/>
        </a:spcAft>
        <a:buClrTx/>
        <a:buSzPct val="125000"/>
        <a:buFontTx/>
        <a:buChar char="•"/>
        <a:tabLst/>
        <a:defRPr sz="2344" b="0" i="0" u="none" strike="noStrike" cap="none" spc="0" baseline="0">
          <a:solidFill>
            <a:srgbClr val="000000"/>
          </a:solidFill>
          <a:uFillTx/>
          <a:latin typeface="+mj-lt"/>
          <a:ea typeface="+mj-ea"/>
          <a:cs typeface="+mj-cs"/>
          <a:sym typeface="Helvetica Neue"/>
        </a:defRPr>
      </a:lvl6pPr>
      <a:lvl7pPr marL="1964329" marR="0" indent="-310157" algn="ctr" defTabSz="358404" rtl="0" latinLnBrk="0">
        <a:lnSpc>
          <a:spcPct val="100000"/>
        </a:lnSpc>
        <a:spcBef>
          <a:spcPts val="0"/>
        </a:spcBef>
        <a:spcAft>
          <a:spcPts val="0"/>
        </a:spcAft>
        <a:buClrTx/>
        <a:buSzPct val="125000"/>
        <a:buFontTx/>
        <a:buChar char="•"/>
        <a:tabLst/>
        <a:defRPr sz="2344" b="0" i="0" u="none" strike="noStrike" cap="none" spc="0" baseline="0">
          <a:solidFill>
            <a:srgbClr val="000000"/>
          </a:solidFill>
          <a:uFillTx/>
          <a:latin typeface="+mj-lt"/>
          <a:ea typeface="+mj-ea"/>
          <a:cs typeface="+mj-cs"/>
          <a:sym typeface="Helvetica Neue"/>
        </a:defRPr>
      </a:lvl7pPr>
      <a:lvl8pPr marL="2240024" marR="0" indent="-310157" algn="ctr" defTabSz="358404" rtl="0" latinLnBrk="0">
        <a:lnSpc>
          <a:spcPct val="100000"/>
        </a:lnSpc>
        <a:spcBef>
          <a:spcPts val="0"/>
        </a:spcBef>
        <a:spcAft>
          <a:spcPts val="0"/>
        </a:spcAft>
        <a:buClrTx/>
        <a:buSzPct val="125000"/>
        <a:buFontTx/>
        <a:buChar char="•"/>
        <a:tabLst/>
        <a:defRPr sz="2344" b="0" i="0" u="none" strike="noStrike" cap="none" spc="0" baseline="0">
          <a:solidFill>
            <a:srgbClr val="000000"/>
          </a:solidFill>
          <a:uFillTx/>
          <a:latin typeface="+mj-lt"/>
          <a:ea typeface="+mj-ea"/>
          <a:cs typeface="+mj-cs"/>
          <a:sym typeface="Helvetica Neue"/>
        </a:defRPr>
      </a:lvl8pPr>
      <a:lvl9pPr marL="2515720" marR="0" indent="-310157" algn="ctr" defTabSz="358404" rtl="0" latinLnBrk="0">
        <a:lnSpc>
          <a:spcPct val="100000"/>
        </a:lnSpc>
        <a:spcBef>
          <a:spcPts val="0"/>
        </a:spcBef>
        <a:spcAft>
          <a:spcPts val="0"/>
        </a:spcAft>
        <a:buClrTx/>
        <a:buSzPct val="125000"/>
        <a:buFontTx/>
        <a:buChar char="•"/>
        <a:tabLst/>
        <a:defRPr sz="2344" b="0" i="0" u="none" strike="noStrike" cap="none" spc="0" baseline="0">
          <a:solidFill>
            <a:srgbClr val="000000"/>
          </a:solidFill>
          <a:uFillTx/>
          <a:latin typeface="+mj-lt"/>
          <a:ea typeface="+mj-ea"/>
          <a:cs typeface="+mj-cs"/>
          <a:sym typeface="Helvetica Neue"/>
        </a:defRPr>
      </a:lvl9pPr>
    </p:bodyStyle>
    <p:otherStyle>
      <a:lvl1pPr marL="0" marR="0" indent="0" algn="ctr" defTabSz="358404" rtl="0" latinLnBrk="0">
        <a:lnSpc>
          <a:spcPct val="100000"/>
        </a:lnSpc>
        <a:spcBef>
          <a:spcPts val="0"/>
        </a:spcBef>
        <a:spcAft>
          <a:spcPts val="0"/>
        </a:spcAft>
        <a:buClrTx/>
        <a:buSzTx/>
        <a:buFontTx/>
        <a:buNone/>
        <a:tabLst/>
        <a:defRPr sz="1042" b="0" i="0" u="none" strike="noStrike" cap="none" spc="0" baseline="0">
          <a:solidFill>
            <a:schemeClr val="tx1"/>
          </a:solidFill>
          <a:uFillTx/>
          <a:latin typeface="+mn-lt"/>
          <a:ea typeface="+mn-ea"/>
          <a:cs typeface="+mn-cs"/>
          <a:sym typeface="Helvetica Neue Light"/>
        </a:defRPr>
      </a:lvl1pPr>
      <a:lvl2pPr marL="0" marR="0" indent="0" algn="ctr" defTabSz="358404" rtl="0" latinLnBrk="0">
        <a:lnSpc>
          <a:spcPct val="100000"/>
        </a:lnSpc>
        <a:spcBef>
          <a:spcPts val="0"/>
        </a:spcBef>
        <a:spcAft>
          <a:spcPts val="0"/>
        </a:spcAft>
        <a:buClrTx/>
        <a:buSzTx/>
        <a:buFontTx/>
        <a:buNone/>
        <a:tabLst/>
        <a:defRPr sz="1042" b="0" i="0" u="none" strike="noStrike" cap="none" spc="0" baseline="0">
          <a:solidFill>
            <a:schemeClr val="tx1"/>
          </a:solidFill>
          <a:uFillTx/>
          <a:latin typeface="+mn-lt"/>
          <a:ea typeface="+mn-ea"/>
          <a:cs typeface="+mn-cs"/>
          <a:sym typeface="Helvetica Neue Light"/>
        </a:defRPr>
      </a:lvl2pPr>
      <a:lvl3pPr marL="0" marR="0" indent="0" algn="ctr" defTabSz="358404" rtl="0" latinLnBrk="0">
        <a:lnSpc>
          <a:spcPct val="100000"/>
        </a:lnSpc>
        <a:spcBef>
          <a:spcPts val="0"/>
        </a:spcBef>
        <a:spcAft>
          <a:spcPts val="0"/>
        </a:spcAft>
        <a:buClrTx/>
        <a:buSzTx/>
        <a:buFontTx/>
        <a:buNone/>
        <a:tabLst/>
        <a:defRPr sz="1042" b="0" i="0" u="none" strike="noStrike" cap="none" spc="0" baseline="0">
          <a:solidFill>
            <a:schemeClr val="tx1"/>
          </a:solidFill>
          <a:uFillTx/>
          <a:latin typeface="+mn-lt"/>
          <a:ea typeface="+mn-ea"/>
          <a:cs typeface="+mn-cs"/>
          <a:sym typeface="Helvetica Neue Light"/>
        </a:defRPr>
      </a:lvl3pPr>
      <a:lvl4pPr marL="0" marR="0" indent="0" algn="ctr" defTabSz="358404" rtl="0" latinLnBrk="0">
        <a:lnSpc>
          <a:spcPct val="100000"/>
        </a:lnSpc>
        <a:spcBef>
          <a:spcPts val="0"/>
        </a:spcBef>
        <a:spcAft>
          <a:spcPts val="0"/>
        </a:spcAft>
        <a:buClrTx/>
        <a:buSzTx/>
        <a:buFontTx/>
        <a:buNone/>
        <a:tabLst/>
        <a:defRPr sz="1042" b="0" i="0" u="none" strike="noStrike" cap="none" spc="0" baseline="0">
          <a:solidFill>
            <a:schemeClr val="tx1"/>
          </a:solidFill>
          <a:uFillTx/>
          <a:latin typeface="+mn-lt"/>
          <a:ea typeface="+mn-ea"/>
          <a:cs typeface="+mn-cs"/>
          <a:sym typeface="Helvetica Neue Light"/>
        </a:defRPr>
      </a:lvl4pPr>
      <a:lvl5pPr marL="0" marR="0" indent="0" algn="ctr" defTabSz="358404" rtl="0" latinLnBrk="0">
        <a:lnSpc>
          <a:spcPct val="100000"/>
        </a:lnSpc>
        <a:spcBef>
          <a:spcPts val="0"/>
        </a:spcBef>
        <a:spcAft>
          <a:spcPts val="0"/>
        </a:spcAft>
        <a:buClrTx/>
        <a:buSzTx/>
        <a:buFontTx/>
        <a:buNone/>
        <a:tabLst/>
        <a:defRPr sz="1042" b="0" i="0" u="none" strike="noStrike" cap="none" spc="0" baseline="0">
          <a:solidFill>
            <a:schemeClr val="tx1"/>
          </a:solidFill>
          <a:uFillTx/>
          <a:latin typeface="+mn-lt"/>
          <a:ea typeface="+mn-ea"/>
          <a:cs typeface="+mn-cs"/>
          <a:sym typeface="Helvetica Neue Light"/>
        </a:defRPr>
      </a:lvl5pPr>
      <a:lvl6pPr marL="0" marR="0" indent="0" algn="ctr" defTabSz="358404" rtl="0" latinLnBrk="0">
        <a:lnSpc>
          <a:spcPct val="100000"/>
        </a:lnSpc>
        <a:spcBef>
          <a:spcPts val="0"/>
        </a:spcBef>
        <a:spcAft>
          <a:spcPts val="0"/>
        </a:spcAft>
        <a:buClrTx/>
        <a:buSzTx/>
        <a:buFontTx/>
        <a:buNone/>
        <a:tabLst/>
        <a:defRPr sz="1042" b="0" i="0" u="none" strike="noStrike" cap="none" spc="0" baseline="0">
          <a:solidFill>
            <a:schemeClr val="tx1"/>
          </a:solidFill>
          <a:uFillTx/>
          <a:latin typeface="+mn-lt"/>
          <a:ea typeface="+mn-ea"/>
          <a:cs typeface="+mn-cs"/>
          <a:sym typeface="Helvetica Neue Light"/>
        </a:defRPr>
      </a:lvl6pPr>
      <a:lvl7pPr marL="0" marR="0" indent="0" algn="ctr" defTabSz="358404" rtl="0" latinLnBrk="0">
        <a:lnSpc>
          <a:spcPct val="100000"/>
        </a:lnSpc>
        <a:spcBef>
          <a:spcPts val="0"/>
        </a:spcBef>
        <a:spcAft>
          <a:spcPts val="0"/>
        </a:spcAft>
        <a:buClrTx/>
        <a:buSzTx/>
        <a:buFontTx/>
        <a:buNone/>
        <a:tabLst/>
        <a:defRPr sz="1042" b="0" i="0" u="none" strike="noStrike" cap="none" spc="0" baseline="0">
          <a:solidFill>
            <a:schemeClr val="tx1"/>
          </a:solidFill>
          <a:uFillTx/>
          <a:latin typeface="+mn-lt"/>
          <a:ea typeface="+mn-ea"/>
          <a:cs typeface="+mn-cs"/>
          <a:sym typeface="Helvetica Neue Light"/>
        </a:defRPr>
      </a:lvl7pPr>
      <a:lvl8pPr marL="0" marR="0" indent="0" algn="ctr" defTabSz="358404" rtl="0" latinLnBrk="0">
        <a:lnSpc>
          <a:spcPct val="100000"/>
        </a:lnSpc>
        <a:spcBef>
          <a:spcPts val="0"/>
        </a:spcBef>
        <a:spcAft>
          <a:spcPts val="0"/>
        </a:spcAft>
        <a:buClrTx/>
        <a:buSzTx/>
        <a:buFontTx/>
        <a:buNone/>
        <a:tabLst/>
        <a:defRPr sz="1042" b="0" i="0" u="none" strike="noStrike" cap="none" spc="0" baseline="0">
          <a:solidFill>
            <a:schemeClr val="tx1"/>
          </a:solidFill>
          <a:uFillTx/>
          <a:latin typeface="+mn-lt"/>
          <a:ea typeface="+mn-ea"/>
          <a:cs typeface="+mn-cs"/>
          <a:sym typeface="Helvetica Neue Light"/>
        </a:defRPr>
      </a:lvl8pPr>
      <a:lvl9pPr marL="0" marR="0" indent="0" algn="ctr" defTabSz="358404" rtl="0" latinLnBrk="0">
        <a:lnSpc>
          <a:spcPct val="100000"/>
        </a:lnSpc>
        <a:spcBef>
          <a:spcPts val="0"/>
        </a:spcBef>
        <a:spcAft>
          <a:spcPts val="0"/>
        </a:spcAft>
        <a:buClrTx/>
        <a:buSzTx/>
        <a:buFontTx/>
        <a:buNone/>
        <a:tabLst/>
        <a:defRPr sz="1042"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53.jpe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8.svg"/><Relationship Id="rId7" Type="http://schemas.openxmlformats.org/officeDocument/2006/relationships/image" Target="../media/image57.sv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2.svg"/><Relationship Id="rId13" Type="http://schemas.microsoft.com/office/2007/relationships/hdphoto" Target="../media/hdphoto1.wdp"/><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png"/><Relationship Id="rId9" Type="http://schemas.openxmlformats.org/officeDocument/2006/relationships/image" Target="../media/image33.png"/></Relationships>
</file>

<file path=ppt/slides/_rels/slide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7.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18.svg"/><Relationship Id="rId9"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2.png"/><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42.svg"/></Relationships>
</file>

<file path=ppt/slides/_rels/slide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7.png"/><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3.jpeg"/><Relationship Id="rId5" Type="http://schemas.openxmlformats.org/officeDocument/2006/relationships/hyperlink" Target="https://bit.ly/4hj3GI7" TargetMode="Externa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18.svg"/><Relationship Id="rId7" Type="http://schemas.openxmlformats.org/officeDocument/2006/relationships/image" Target="../media/image49.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png"/><Relationship Id="rId9" Type="http://schemas.openxmlformats.org/officeDocument/2006/relationships/image" Target="../media/image51.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C9549-8449-37F4-9971-E84A745203A2}"/>
            </a:ext>
          </a:extLst>
        </p:cNvPr>
        <p:cNvGrpSpPr/>
        <p:nvPr/>
      </p:nvGrpSpPr>
      <p:grpSpPr>
        <a:xfrm>
          <a:off x="0" y="0"/>
          <a:ext cx="0" cy="0"/>
          <a:chOff x="0" y="0"/>
          <a:chExt cx="0" cy="0"/>
        </a:xfrm>
      </p:grpSpPr>
      <p:pic>
        <p:nvPicPr>
          <p:cNvPr id="60" name="Picture 59" descr="A collage of images of people&#10;&#10;Description automatically generated">
            <a:extLst>
              <a:ext uri="{FF2B5EF4-FFF2-40B4-BE49-F238E27FC236}">
                <a16:creationId xmlns:a16="http://schemas.microsoft.com/office/drawing/2014/main" id="{68AF7410-D162-2F08-5651-2F965C05B3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1"/>
          </a:xfrm>
          <a:prstGeom prst="rect">
            <a:avLst/>
          </a:prstGeom>
          <a:solidFill>
            <a:schemeClr val="bg1"/>
          </a:solidFill>
        </p:spPr>
      </p:pic>
      <p:sp>
        <p:nvSpPr>
          <p:cNvPr id="61" name="Title 1">
            <a:extLst>
              <a:ext uri="{FF2B5EF4-FFF2-40B4-BE49-F238E27FC236}">
                <a16:creationId xmlns:a16="http://schemas.microsoft.com/office/drawing/2014/main" id="{1ACA8C1E-1499-EE2B-C13B-7C4049987672}"/>
              </a:ext>
            </a:extLst>
          </p:cNvPr>
          <p:cNvSpPr txBox="1">
            <a:spLocks/>
          </p:cNvSpPr>
          <p:nvPr/>
        </p:nvSpPr>
        <p:spPr>
          <a:xfrm>
            <a:off x="1165225" y="2765823"/>
            <a:ext cx="11528342" cy="1328947"/>
          </a:xfrm>
          <a:prstGeom prst="rect">
            <a:avLst/>
          </a:prstGeom>
        </p:spPr>
        <p:txBody>
          <a:bodyPr vert="horz" lIns="91440" tIns="45720" rIns="91440" bIns="45720" anchor="t"/>
          <a:lstStyle>
            <a:lvl1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9pPr>
          </a:lstStyle>
          <a:p>
            <a:pPr algn="l"/>
            <a:r>
              <a:rPr lang="en-US" sz="4000" dirty="0">
                <a:solidFill>
                  <a:schemeClr val="bg1"/>
                </a:solidFill>
                <a:latin typeface="Open Sans"/>
                <a:ea typeface="Open Sans"/>
                <a:cs typeface="Open Sans"/>
              </a:rPr>
              <a:t>ENTERSOFT- SOFTONE</a:t>
            </a:r>
          </a:p>
          <a:p>
            <a:pPr algn="l"/>
            <a:endParaRPr lang="en-US" sz="4000" dirty="0">
              <a:solidFill>
                <a:schemeClr val="bg1"/>
              </a:solidFill>
              <a:latin typeface="Open Sans"/>
              <a:ea typeface="Open Sans"/>
              <a:cs typeface="Open Sans"/>
            </a:endParaRPr>
          </a:p>
          <a:p>
            <a:pPr algn="l"/>
            <a:endParaRPr lang="en-US" sz="4000" dirty="0">
              <a:solidFill>
                <a:schemeClr val="bg1"/>
              </a:solidFill>
              <a:latin typeface="Open Sans"/>
              <a:ea typeface="Open Sans"/>
              <a:cs typeface="Open Sans"/>
            </a:endParaRPr>
          </a:p>
          <a:p>
            <a:pPr algn="l"/>
            <a:r>
              <a:rPr lang="el-GR" sz="4000" dirty="0">
                <a:solidFill>
                  <a:schemeClr val="bg1"/>
                </a:solidFill>
                <a:latin typeface="Open Sans"/>
                <a:ea typeface="Open Sans"/>
                <a:cs typeface="Open Sans"/>
              </a:rPr>
              <a:t>#oneteamtogether</a:t>
            </a:r>
            <a:endParaRPr lang="en-US" sz="4000" dirty="0">
              <a:solidFill>
                <a:schemeClr val="bg1"/>
              </a:solidFill>
              <a:latin typeface="Open Sans"/>
              <a:ea typeface="Open Sans"/>
              <a:cs typeface="Open Sans"/>
            </a:endParaRPr>
          </a:p>
        </p:txBody>
      </p:sp>
      <p:sp>
        <p:nvSpPr>
          <p:cNvPr id="63" name="Text Placeholder 7">
            <a:extLst>
              <a:ext uri="{FF2B5EF4-FFF2-40B4-BE49-F238E27FC236}">
                <a16:creationId xmlns:a16="http://schemas.microsoft.com/office/drawing/2014/main" id="{A38D5737-90BA-543D-5DEE-C8EE4026028C}"/>
              </a:ext>
            </a:extLst>
          </p:cNvPr>
          <p:cNvSpPr txBox="1">
            <a:spLocks/>
          </p:cNvSpPr>
          <p:nvPr/>
        </p:nvSpPr>
        <p:spPr>
          <a:xfrm>
            <a:off x="9793800" y="923395"/>
            <a:ext cx="4595424" cy="627072"/>
          </a:xfrm>
          <a:prstGeom prst="rect">
            <a:avLst/>
          </a:prstGeom>
        </p:spPr>
        <p:txBody>
          <a:bodyPr lIns="91440" tIns="45720" rIns="91440" bIns="45720" anchor="t"/>
          <a:lstStyle>
            <a:lvl1pPr marL="0" marR="0" indent="0" algn="ctr" defTabSz="357475" rtl="0" latinLnBrk="0">
              <a:lnSpc>
                <a:spcPct val="100000"/>
              </a:lnSpc>
              <a:spcBef>
                <a:spcPts val="0"/>
              </a:spcBef>
              <a:spcAft>
                <a:spcPts val="0"/>
              </a:spcAft>
              <a:buClrTx/>
              <a:buSzTx/>
              <a:buFontTx/>
              <a:buNone/>
              <a:tabLst/>
              <a:defRPr sz="2338" b="0" i="0" u="none" strike="noStrike" cap="none" spc="0" baseline="0">
                <a:solidFill>
                  <a:srgbClr val="000000"/>
                </a:solidFill>
                <a:uFillTx/>
                <a:latin typeface="+mj-lt"/>
                <a:ea typeface="+mj-ea"/>
                <a:cs typeface="+mj-cs"/>
                <a:sym typeface="Helvetica Neue"/>
              </a:defRPr>
            </a:lvl1pPr>
            <a:lvl2pPr marL="0" marR="0" indent="0" algn="ctr" defTabSz="357475" rtl="0" latinLnBrk="0">
              <a:lnSpc>
                <a:spcPct val="100000"/>
              </a:lnSpc>
              <a:spcBef>
                <a:spcPts val="0"/>
              </a:spcBef>
              <a:spcAft>
                <a:spcPts val="0"/>
              </a:spcAft>
              <a:buClrTx/>
              <a:buSzTx/>
              <a:buFontTx/>
              <a:buNone/>
              <a:tabLst/>
              <a:defRPr sz="2338" b="0" i="0" u="none" strike="noStrike" cap="none" spc="0" baseline="0">
                <a:solidFill>
                  <a:srgbClr val="000000"/>
                </a:solidFill>
                <a:uFillTx/>
                <a:latin typeface="+mj-lt"/>
                <a:ea typeface="+mj-ea"/>
                <a:cs typeface="+mj-cs"/>
                <a:sym typeface="Helvetica Neue"/>
              </a:defRPr>
            </a:lvl2pPr>
            <a:lvl3pPr marL="0" marR="0" indent="0" algn="ctr" defTabSz="357475" rtl="0" latinLnBrk="0">
              <a:lnSpc>
                <a:spcPct val="100000"/>
              </a:lnSpc>
              <a:spcBef>
                <a:spcPts val="0"/>
              </a:spcBef>
              <a:spcAft>
                <a:spcPts val="0"/>
              </a:spcAft>
              <a:buClrTx/>
              <a:buSzTx/>
              <a:buFontTx/>
              <a:buNone/>
              <a:tabLst/>
              <a:defRPr sz="2338" b="0" i="0" u="none" strike="noStrike" cap="none" spc="0" baseline="0">
                <a:solidFill>
                  <a:srgbClr val="000000"/>
                </a:solidFill>
                <a:uFillTx/>
                <a:latin typeface="+mj-lt"/>
                <a:ea typeface="+mj-ea"/>
                <a:cs typeface="+mj-cs"/>
                <a:sym typeface="Helvetica Neue"/>
              </a:defRPr>
            </a:lvl3pPr>
            <a:lvl4pPr marL="0" marR="0" indent="0" algn="ctr" defTabSz="357475" rtl="0" latinLnBrk="0">
              <a:lnSpc>
                <a:spcPct val="100000"/>
              </a:lnSpc>
              <a:spcBef>
                <a:spcPts val="0"/>
              </a:spcBef>
              <a:spcAft>
                <a:spcPts val="0"/>
              </a:spcAft>
              <a:buClrTx/>
              <a:buSzTx/>
              <a:buFontTx/>
              <a:buNone/>
              <a:tabLst/>
              <a:defRPr sz="2338" b="0" i="0" u="none" strike="noStrike" cap="none" spc="0" baseline="0">
                <a:solidFill>
                  <a:srgbClr val="000000"/>
                </a:solidFill>
                <a:uFillTx/>
                <a:latin typeface="+mj-lt"/>
                <a:ea typeface="+mj-ea"/>
                <a:cs typeface="+mj-cs"/>
                <a:sym typeface="Helvetica Neue"/>
              </a:defRPr>
            </a:lvl4pPr>
            <a:lvl5pPr marL="0" marR="0" indent="0" algn="ctr" defTabSz="357475" rtl="0" latinLnBrk="0">
              <a:lnSpc>
                <a:spcPct val="100000"/>
              </a:lnSpc>
              <a:spcBef>
                <a:spcPts val="0"/>
              </a:spcBef>
              <a:spcAft>
                <a:spcPts val="0"/>
              </a:spcAft>
              <a:buClrTx/>
              <a:buSzTx/>
              <a:buFontTx/>
              <a:buNone/>
              <a:tabLst/>
              <a:defRPr sz="2338" b="0" i="0" u="none" strike="noStrike" cap="none" spc="0" baseline="0">
                <a:solidFill>
                  <a:srgbClr val="000000"/>
                </a:solidFill>
                <a:uFillTx/>
                <a:latin typeface="+mj-lt"/>
                <a:ea typeface="+mj-ea"/>
                <a:cs typeface="+mj-cs"/>
                <a:sym typeface="Helvetica Neue"/>
              </a:defRPr>
            </a:lvl5pPr>
            <a:lvl6pPr marL="1684254" marR="0" indent="-309353" algn="ctr" defTabSz="357475" rtl="0" latinLnBrk="0">
              <a:lnSpc>
                <a:spcPct val="100000"/>
              </a:lnSpc>
              <a:spcBef>
                <a:spcPts val="0"/>
              </a:spcBef>
              <a:spcAft>
                <a:spcPts val="0"/>
              </a:spcAft>
              <a:buClrTx/>
              <a:buSzPct val="125000"/>
              <a:buFontTx/>
              <a:buChar char="•"/>
              <a:tabLst/>
              <a:defRPr sz="2338" b="0" i="0" u="none" strike="noStrike" cap="none" spc="0" baseline="0">
                <a:solidFill>
                  <a:srgbClr val="000000"/>
                </a:solidFill>
                <a:uFillTx/>
                <a:latin typeface="+mj-lt"/>
                <a:ea typeface="+mj-ea"/>
                <a:cs typeface="+mj-cs"/>
                <a:sym typeface="Helvetica Neue"/>
              </a:defRPr>
            </a:lvl6pPr>
            <a:lvl7pPr marL="1959235" marR="0" indent="-309353" algn="ctr" defTabSz="357475" rtl="0" latinLnBrk="0">
              <a:lnSpc>
                <a:spcPct val="100000"/>
              </a:lnSpc>
              <a:spcBef>
                <a:spcPts val="0"/>
              </a:spcBef>
              <a:spcAft>
                <a:spcPts val="0"/>
              </a:spcAft>
              <a:buClrTx/>
              <a:buSzPct val="125000"/>
              <a:buFontTx/>
              <a:buChar char="•"/>
              <a:tabLst/>
              <a:defRPr sz="2338" b="0" i="0" u="none" strike="noStrike" cap="none" spc="0" baseline="0">
                <a:solidFill>
                  <a:srgbClr val="000000"/>
                </a:solidFill>
                <a:uFillTx/>
                <a:latin typeface="+mj-lt"/>
                <a:ea typeface="+mj-ea"/>
                <a:cs typeface="+mj-cs"/>
                <a:sym typeface="Helvetica Neue"/>
              </a:defRPr>
            </a:lvl7pPr>
            <a:lvl8pPr marL="2234215" marR="0" indent="-309353" algn="ctr" defTabSz="357475" rtl="0" latinLnBrk="0">
              <a:lnSpc>
                <a:spcPct val="100000"/>
              </a:lnSpc>
              <a:spcBef>
                <a:spcPts val="0"/>
              </a:spcBef>
              <a:spcAft>
                <a:spcPts val="0"/>
              </a:spcAft>
              <a:buClrTx/>
              <a:buSzPct val="125000"/>
              <a:buFontTx/>
              <a:buChar char="•"/>
              <a:tabLst/>
              <a:defRPr sz="2338" b="0" i="0" u="none" strike="noStrike" cap="none" spc="0" baseline="0">
                <a:solidFill>
                  <a:srgbClr val="000000"/>
                </a:solidFill>
                <a:uFillTx/>
                <a:latin typeface="+mj-lt"/>
                <a:ea typeface="+mj-ea"/>
                <a:cs typeface="+mj-cs"/>
                <a:sym typeface="Helvetica Neue"/>
              </a:defRPr>
            </a:lvl8pPr>
            <a:lvl9pPr marL="2509196" marR="0" indent="-309353" algn="ctr" defTabSz="357475" rtl="0" latinLnBrk="0">
              <a:lnSpc>
                <a:spcPct val="100000"/>
              </a:lnSpc>
              <a:spcBef>
                <a:spcPts val="0"/>
              </a:spcBef>
              <a:spcAft>
                <a:spcPts val="0"/>
              </a:spcAft>
              <a:buClrTx/>
              <a:buSzPct val="125000"/>
              <a:buFontTx/>
              <a:buChar char="•"/>
              <a:tabLst/>
              <a:defRPr sz="2338" b="0" i="0" u="none" strike="noStrike" cap="none" spc="0" baseline="0">
                <a:solidFill>
                  <a:srgbClr val="000000"/>
                </a:solidFill>
                <a:uFillTx/>
                <a:latin typeface="+mj-lt"/>
                <a:ea typeface="+mj-ea"/>
                <a:cs typeface="+mj-cs"/>
                <a:sym typeface="Helvetica Neue"/>
              </a:defRPr>
            </a:lvl9pPr>
          </a:lstStyle>
          <a:p>
            <a:pPr algn="l"/>
            <a:endParaRPr lang="en-US"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5" name="Graphic 64">
            <a:extLst>
              <a:ext uri="{FF2B5EF4-FFF2-40B4-BE49-F238E27FC236}">
                <a16:creationId xmlns:a16="http://schemas.microsoft.com/office/drawing/2014/main" id="{EF8E250A-EB76-4D69-D796-109F405591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48738" y="996392"/>
            <a:ext cx="2387828" cy="906915"/>
          </a:xfrm>
          <a:prstGeom prst="rect">
            <a:avLst/>
          </a:prstGeom>
        </p:spPr>
      </p:pic>
      <p:pic>
        <p:nvPicPr>
          <p:cNvPr id="67" name="Graphic 66">
            <a:extLst>
              <a:ext uri="{FF2B5EF4-FFF2-40B4-BE49-F238E27FC236}">
                <a16:creationId xmlns:a16="http://schemas.microsoft.com/office/drawing/2014/main" id="{D6714A44-3314-AE56-CC2F-59403EC5D3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63852" y="1079255"/>
            <a:ext cx="2100126" cy="471212"/>
          </a:xfrm>
          <a:prstGeom prst="rect">
            <a:avLst/>
          </a:prstGeom>
        </p:spPr>
      </p:pic>
      <p:sp>
        <p:nvSpPr>
          <p:cNvPr id="2" name="Rectangle 1">
            <a:extLst>
              <a:ext uri="{FF2B5EF4-FFF2-40B4-BE49-F238E27FC236}">
                <a16:creationId xmlns:a16="http://schemas.microsoft.com/office/drawing/2014/main" id="{EC748138-622C-3656-CCD7-AE2882621C4A}"/>
              </a:ext>
            </a:extLst>
          </p:cNvPr>
          <p:cNvSpPr/>
          <p:nvPr/>
        </p:nvSpPr>
        <p:spPr>
          <a:xfrm>
            <a:off x="1263852" y="3454282"/>
            <a:ext cx="3187027" cy="99453"/>
          </a:xfrm>
          <a:prstGeom prst="rect">
            <a:avLst/>
          </a:prstGeom>
          <a:solidFill>
            <a:srgbClr val="1C657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l-GR" sz="3000"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endParaRPr>
          </a:p>
        </p:txBody>
      </p:sp>
      <p:sp>
        <p:nvSpPr>
          <p:cNvPr id="3" name="Title 1">
            <a:extLst>
              <a:ext uri="{FF2B5EF4-FFF2-40B4-BE49-F238E27FC236}">
                <a16:creationId xmlns:a16="http://schemas.microsoft.com/office/drawing/2014/main" id="{C48564BA-C681-ABB8-6835-63CD602D2F7B}"/>
              </a:ext>
            </a:extLst>
          </p:cNvPr>
          <p:cNvSpPr txBox="1">
            <a:spLocks/>
          </p:cNvSpPr>
          <p:nvPr/>
        </p:nvSpPr>
        <p:spPr>
          <a:xfrm>
            <a:off x="1268345" y="3558303"/>
            <a:ext cx="10313262" cy="765465"/>
          </a:xfrm>
          <a:prstGeom prst="rect">
            <a:avLst/>
          </a:prstGeom>
        </p:spPr>
        <p:txBody>
          <a:bodyPr vert="horz" lIns="91440" tIns="45720" rIns="91440" bIns="45720" anchor="t"/>
          <a:lstStyle>
            <a:defPPr>
              <a:defRPr kern="0"/>
            </a:defPPr>
            <a:lvl1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9pPr>
          </a:lstStyle>
          <a:p>
            <a:pPr algn="l" hangingPunct="1"/>
            <a:r>
              <a:rPr lang="en-US" sz="3200">
                <a:solidFill>
                  <a:schemeClr val="bg1"/>
                </a:solidFill>
                <a:latin typeface="Open Sans" panose="020B0606030504020204" pitchFamily="34" charset="0"/>
                <a:ea typeface="Open Sans" panose="020B0606030504020204" pitchFamily="34" charset="0"/>
                <a:cs typeface="Open Sans" panose="020B0606030504020204" pitchFamily="34" charset="0"/>
              </a:rPr>
              <a:t>Building the Future of Business Software</a:t>
            </a:r>
          </a:p>
        </p:txBody>
      </p:sp>
    </p:spTree>
    <p:extLst>
      <p:ext uri="{BB962C8B-B14F-4D97-AF65-F5344CB8AC3E}">
        <p14:creationId xmlns:p14="http://schemas.microsoft.com/office/powerpoint/2010/main" val="72677616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96C2-4C4B-D8A2-D810-D70CA3F733A2}"/>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4878BB74-B11F-C69F-70C9-5EF914F321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5735" y="285883"/>
            <a:ext cx="11542959" cy="839114"/>
          </a:xfrm>
          <a:prstGeom prst="rect">
            <a:avLst/>
          </a:prstGeom>
        </p:spPr>
      </p:pic>
      <p:sp>
        <p:nvSpPr>
          <p:cNvPr id="60" name="Title 5">
            <a:extLst>
              <a:ext uri="{FF2B5EF4-FFF2-40B4-BE49-F238E27FC236}">
                <a16:creationId xmlns:a16="http://schemas.microsoft.com/office/drawing/2014/main" id="{0D0E07E1-8325-9ABB-9B67-484067B7B75C}"/>
              </a:ext>
            </a:extLst>
          </p:cNvPr>
          <p:cNvSpPr txBox="1">
            <a:spLocks/>
          </p:cNvSpPr>
          <p:nvPr/>
        </p:nvSpPr>
        <p:spPr>
          <a:xfrm>
            <a:off x="620035" y="460941"/>
            <a:ext cx="10646213" cy="523604"/>
          </a:xfrm>
          <a:prstGeom prst="rect">
            <a:avLst/>
          </a:prstGeom>
        </p:spPr>
        <p:txBody>
          <a:bodyPr vert="horz"/>
          <a:lstStyle>
            <a:lvl1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9pPr>
          </a:lstStyle>
          <a:p>
            <a:pPr marL="0" marR="0" algn="l">
              <a:lnSpc>
                <a:spcPct val="107000"/>
              </a:lnSpc>
              <a:spcAft>
                <a:spcPts val="800"/>
              </a:spcAft>
            </a:pPr>
            <a:r>
              <a:rPr lang="en-US" sz="2400" b="1">
                <a:solidFill>
                  <a:schemeClr val="bg1"/>
                </a:solidFill>
                <a:latin typeface="Open Sans bold"/>
                <a:ea typeface="Open Sans"/>
                <a:cs typeface="Open Sans"/>
              </a:rPr>
              <a:t>Internships</a:t>
            </a:r>
            <a:r>
              <a:rPr lang="en-US" sz="1800" b="1" kern="100">
                <a:solidFill>
                  <a:srgbClr val="BF4E14"/>
                </a:solidFill>
                <a:effectLst/>
                <a:latin typeface="Aptos" panose="020B0004020202020204" pitchFamily="34" charset="0"/>
                <a:ea typeface="Aptos" panose="020B0004020202020204" pitchFamily="34" charset="0"/>
                <a:cs typeface="Arial" panose="020B0604020202020204" pitchFamily="34" charset="0"/>
              </a:rPr>
              <a:t> </a:t>
            </a:r>
            <a:endParaRPr lang="en-US" sz="1800" kern="100">
              <a:effectLst/>
              <a:latin typeface="Aptos" panose="020B0004020202020204" pitchFamily="34" charset="0"/>
              <a:ea typeface="Aptos" panose="020B00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E0A0825-BAA4-4941-61F4-BEBAB704F886}"/>
              </a:ext>
            </a:extLst>
          </p:cNvPr>
          <p:cNvSpPr txBox="1"/>
          <p:nvPr/>
        </p:nvSpPr>
        <p:spPr>
          <a:xfrm>
            <a:off x="505735" y="1427055"/>
            <a:ext cx="8070234" cy="2247005"/>
          </a:xfrm>
          <a:prstGeom prst="rect">
            <a:avLst/>
          </a:prstGeom>
          <a:noFill/>
        </p:spPr>
        <p:txBody>
          <a:bodyPr wrap="square" lIns="91673" tIns="45837" rIns="91673" bIns="45837" rtlCol="0" anchor="t">
            <a:spAutoFit/>
          </a:bodyPr>
          <a:lstStyle/>
          <a:p>
            <a:pPr>
              <a:buNone/>
            </a:pPr>
            <a:r>
              <a:rPr lang="en-US" sz="2000" b="1" kern="1200">
                <a:solidFill>
                  <a:srgbClr val="145B8B"/>
                </a:solidFill>
                <a:latin typeface="Aptos"/>
                <a:ea typeface="Open Sans"/>
                <a:cs typeface="Open Sans"/>
              </a:rPr>
              <a:t>Support Consulting Trainee: </a:t>
            </a:r>
            <a:r>
              <a:rPr lang="en-US" sz="2000" kern="1200">
                <a:solidFill>
                  <a:srgbClr val="145B8B"/>
                </a:solidFill>
                <a:latin typeface="Aptos"/>
                <a:ea typeface="Open Sans"/>
                <a:cs typeface="Open Sans"/>
              </a:rPr>
              <a:t>Provides support to clients via phone, email, or e-ticket, helps analyze and resolve issues, and gathers requirements to improve services.</a:t>
            </a:r>
            <a:endParaRPr lang="el-GR" sz="2000" kern="1200">
              <a:solidFill>
                <a:srgbClr val="145B8B"/>
              </a:solidFill>
              <a:latin typeface="Aptos"/>
              <a:ea typeface="Open Sans"/>
              <a:cs typeface="Open Sans"/>
            </a:endParaRPr>
          </a:p>
          <a:p>
            <a:pPr>
              <a:buNone/>
            </a:pPr>
            <a:endParaRPr lang="en-US" sz="2000" kern="1200">
              <a:solidFill>
                <a:srgbClr val="145B8B"/>
              </a:solidFill>
              <a:latin typeface="Aptos"/>
              <a:ea typeface="Open Sans"/>
              <a:cs typeface="Open Sans"/>
            </a:endParaRPr>
          </a:p>
          <a:p>
            <a:r>
              <a:rPr lang="en-US" sz="2000" b="1" kern="1200">
                <a:solidFill>
                  <a:srgbClr val="145B8B"/>
                </a:solidFill>
                <a:latin typeface="Aptos"/>
                <a:ea typeface="Open Sans"/>
                <a:cs typeface="Open Sans"/>
              </a:rPr>
              <a:t>Technical Support Consultant Trainee: </a:t>
            </a:r>
            <a:r>
              <a:rPr lang="en-US" sz="2000" kern="1200">
                <a:solidFill>
                  <a:srgbClr val="145B8B"/>
                </a:solidFill>
                <a:latin typeface="Aptos"/>
                <a:ea typeface="Open Sans"/>
                <a:cs typeface="Open Sans"/>
              </a:rPr>
              <a:t>Offers technical support to users, diagnoses and resolves software issues, provides user training, and contributes to product improvement through feedback.</a:t>
            </a:r>
          </a:p>
        </p:txBody>
      </p:sp>
      <p:pic>
        <p:nvPicPr>
          <p:cNvPr id="5" name="Picture 4" descr="A hand stacking wooden blocks with words on them&#10;&#10;AI-generated content may be incorrect.">
            <a:extLst>
              <a:ext uri="{FF2B5EF4-FFF2-40B4-BE49-F238E27FC236}">
                <a16:creationId xmlns:a16="http://schemas.microsoft.com/office/drawing/2014/main" id="{C249368F-C825-187A-45E8-08A5B2DF9A55}"/>
              </a:ext>
            </a:extLst>
          </p:cNvPr>
          <p:cNvPicPr>
            <a:picLocks noChangeAspect="1"/>
          </p:cNvPicPr>
          <p:nvPr/>
        </p:nvPicPr>
        <p:blipFill>
          <a:blip r:embed="rId5"/>
          <a:stretch>
            <a:fillRect/>
          </a:stretch>
        </p:blipFill>
        <p:spPr>
          <a:xfrm>
            <a:off x="8823406" y="1181522"/>
            <a:ext cx="3081518" cy="5546323"/>
          </a:xfrm>
          <a:prstGeom prst="rect">
            <a:avLst/>
          </a:prstGeom>
        </p:spPr>
      </p:pic>
    </p:spTree>
    <p:extLst>
      <p:ext uri="{BB962C8B-B14F-4D97-AF65-F5344CB8AC3E}">
        <p14:creationId xmlns:p14="http://schemas.microsoft.com/office/powerpoint/2010/main" val="165892922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FCA11-ADA0-9281-F2F4-AE4B1EC411E3}"/>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23E1F315-F597-75B8-5B3B-5D5CF53564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520" y="239456"/>
            <a:ext cx="11542959" cy="839114"/>
          </a:xfrm>
          <a:prstGeom prst="rect">
            <a:avLst/>
          </a:prstGeom>
        </p:spPr>
      </p:pic>
      <p:sp>
        <p:nvSpPr>
          <p:cNvPr id="60" name="Title 5">
            <a:extLst>
              <a:ext uri="{FF2B5EF4-FFF2-40B4-BE49-F238E27FC236}">
                <a16:creationId xmlns:a16="http://schemas.microsoft.com/office/drawing/2014/main" id="{99CBEA13-4E8F-10D5-FC1D-76D46F14B78E}"/>
              </a:ext>
            </a:extLst>
          </p:cNvPr>
          <p:cNvSpPr txBox="1">
            <a:spLocks/>
          </p:cNvSpPr>
          <p:nvPr/>
        </p:nvSpPr>
        <p:spPr>
          <a:xfrm>
            <a:off x="505735" y="353701"/>
            <a:ext cx="10646213" cy="523604"/>
          </a:xfrm>
          <a:prstGeom prst="rect">
            <a:avLst/>
          </a:prstGeom>
        </p:spPr>
        <p:txBody>
          <a:bodyPr vert="horz" lIns="91440" tIns="45720" rIns="91440" bIns="45720" anchor="t"/>
          <a:lstStyle>
            <a:lvl1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9pPr>
          </a:lstStyle>
          <a:p>
            <a:pPr algn="l"/>
            <a:r>
              <a:rPr lang="en-US" sz="2800" b="1">
                <a:solidFill>
                  <a:schemeClr val="bg1"/>
                </a:solidFill>
                <a:latin typeface="Open Sans bold"/>
                <a:ea typeface="Open Sans" panose="020B0606030504020204" pitchFamily="34" charset="0"/>
                <a:cs typeface="Open Sans" panose="020B0606030504020204" pitchFamily="34" charset="0"/>
              </a:rPr>
              <a:t>Soft Skills</a:t>
            </a:r>
            <a:endParaRPr lang="en-US"/>
          </a:p>
        </p:txBody>
      </p:sp>
      <p:sp>
        <p:nvSpPr>
          <p:cNvPr id="25" name="Oval 24">
            <a:extLst>
              <a:ext uri="{FF2B5EF4-FFF2-40B4-BE49-F238E27FC236}">
                <a16:creationId xmlns:a16="http://schemas.microsoft.com/office/drawing/2014/main" id="{08B5B4AC-3785-3613-4916-8211DA1F31F9}"/>
              </a:ext>
            </a:extLst>
          </p:cNvPr>
          <p:cNvSpPr/>
          <p:nvPr/>
        </p:nvSpPr>
        <p:spPr>
          <a:xfrm>
            <a:off x="504179" y="1366356"/>
            <a:ext cx="1917987" cy="1844245"/>
          </a:xfrm>
          <a:prstGeom prst="ellipse">
            <a:avLst/>
          </a:prstGeom>
          <a:solidFill>
            <a:schemeClr val="tx2">
              <a:lumMod val="75000"/>
            </a:schemeClr>
          </a:solidFill>
          <a:ln w="88900">
            <a:noFill/>
          </a:ln>
          <a:effectLst>
            <a:outerShdw blurRad="254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91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a:extLst>
              <a:ext uri="{FF2B5EF4-FFF2-40B4-BE49-F238E27FC236}">
                <a16:creationId xmlns:a16="http://schemas.microsoft.com/office/drawing/2014/main" id="{5BE8CC48-825C-F7D1-C672-7FF3E04E4525}"/>
              </a:ext>
            </a:extLst>
          </p:cNvPr>
          <p:cNvSpPr txBox="1"/>
          <p:nvPr/>
        </p:nvSpPr>
        <p:spPr>
          <a:xfrm>
            <a:off x="397482" y="2103812"/>
            <a:ext cx="21217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rPr>
              <a:t>Communication</a:t>
            </a:r>
            <a:endParaRPr lang="en-US"/>
          </a:p>
        </p:txBody>
      </p:sp>
      <p:sp>
        <p:nvSpPr>
          <p:cNvPr id="34" name="Oval 33">
            <a:extLst>
              <a:ext uri="{FF2B5EF4-FFF2-40B4-BE49-F238E27FC236}">
                <a16:creationId xmlns:a16="http://schemas.microsoft.com/office/drawing/2014/main" id="{BF598A78-5010-7F5D-B45D-507D25FCC2DC}"/>
              </a:ext>
            </a:extLst>
          </p:cNvPr>
          <p:cNvSpPr/>
          <p:nvPr/>
        </p:nvSpPr>
        <p:spPr>
          <a:xfrm>
            <a:off x="3603664" y="3817113"/>
            <a:ext cx="1917987" cy="1844245"/>
          </a:xfrm>
          <a:prstGeom prst="ellipse">
            <a:avLst/>
          </a:prstGeom>
          <a:solidFill>
            <a:srgbClr val="1D7386"/>
          </a:solidFill>
          <a:ln w="88900">
            <a:noFill/>
          </a:ln>
          <a:effectLst>
            <a:outerShdw blurRad="254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91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Oval 35">
            <a:extLst>
              <a:ext uri="{FF2B5EF4-FFF2-40B4-BE49-F238E27FC236}">
                <a16:creationId xmlns:a16="http://schemas.microsoft.com/office/drawing/2014/main" id="{748EFA0E-F916-347B-BFE0-F103BBF8D67E}"/>
              </a:ext>
            </a:extLst>
          </p:cNvPr>
          <p:cNvSpPr/>
          <p:nvPr/>
        </p:nvSpPr>
        <p:spPr>
          <a:xfrm>
            <a:off x="3469800" y="1366357"/>
            <a:ext cx="1917987" cy="1844245"/>
          </a:xfrm>
          <a:prstGeom prst="ellipse">
            <a:avLst/>
          </a:prstGeom>
          <a:solidFill>
            <a:srgbClr val="145B8B"/>
          </a:solidFill>
          <a:ln w="88900">
            <a:noFill/>
          </a:ln>
          <a:effectLst>
            <a:outerShdw blurRad="254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91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7" name="Oval 36">
            <a:extLst>
              <a:ext uri="{FF2B5EF4-FFF2-40B4-BE49-F238E27FC236}">
                <a16:creationId xmlns:a16="http://schemas.microsoft.com/office/drawing/2014/main" id="{BE14D0AE-007D-F608-4DD7-0A32AAAFDEAE}"/>
              </a:ext>
            </a:extLst>
          </p:cNvPr>
          <p:cNvSpPr/>
          <p:nvPr/>
        </p:nvSpPr>
        <p:spPr>
          <a:xfrm>
            <a:off x="6600178" y="1366356"/>
            <a:ext cx="1917987" cy="1844245"/>
          </a:xfrm>
          <a:prstGeom prst="ellipse">
            <a:avLst/>
          </a:prstGeom>
          <a:solidFill>
            <a:srgbClr val="1D7386"/>
          </a:solidFill>
          <a:ln w="88900">
            <a:noFill/>
          </a:ln>
          <a:effectLst>
            <a:outerShdw blurRad="254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91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Oval 37">
            <a:extLst>
              <a:ext uri="{FF2B5EF4-FFF2-40B4-BE49-F238E27FC236}">
                <a16:creationId xmlns:a16="http://schemas.microsoft.com/office/drawing/2014/main" id="{3DA0FCCB-C1D7-A7CB-4509-90192ABF2EC7}"/>
              </a:ext>
            </a:extLst>
          </p:cNvPr>
          <p:cNvSpPr/>
          <p:nvPr/>
        </p:nvSpPr>
        <p:spPr>
          <a:xfrm>
            <a:off x="9771745" y="1366356"/>
            <a:ext cx="1917987" cy="1844245"/>
          </a:xfrm>
          <a:prstGeom prst="ellipse">
            <a:avLst/>
          </a:prstGeom>
          <a:solidFill>
            <a:srgbClr val="29959A"/>
          </a:solidFill>
          <a:ln w="88900">
            <a:noFill/>
          </a:ln>
          <a:effectLst>
            <a:outerShdw blurRad="254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91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Oval 38">
            <a:extLst>
              <a:ext uri="{FF2B5EF4-FFF2-40B4-BE49-F238E27FC236}">
                <a16:creationId xmlns:a16="http://schemas.microsoft.com/office/drawing/2014/main" id="{B2245B8A-5E1E-EA26-086F-62035F0500D6}"/>
              </a:ext>
            </a:extLst>
          </p:cNvPr>
          <p:cNvSpPr/>
          <p:nvPr/>
        </p:nvSpPr>
        <p:spPr>
          <a:xfrm>
            <a:off x="504178" y="3817112"/>
            <a:ext cx="1917987" cy="1844245"/>
          </a:xfrm>
          <a:prstGeom prst="ellipse">
            <a:avLst/>
          </a:prstGeom>
          <a:solidFill>
            <a:srgbClr val="29959A"/>
          </a:solidFill>
          <a:ln w="88900">
            <a:noFill/>
          </a:ln>
          <a:effectLst>
            <a:outerShdw blurRad="254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91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Oval 39">
            <a:extLst>
              <a:ext uri="{FF2B5EF4-FFF2-40B4-BE49-F238E27FC236}">
                <a16:creationId xmlns:a16="http://schemas.microsoft.com/office/drawing/2014/main" id="{DAA0C411-037F-1469-8CB9-EEBA2C33FAF4}"/>
              </a:ext>
            </a:extLst>
          </p:cNvPr>
          <p:cNvSpPr/>
          <p:nvPr/>
        </p:nvSpPr>
        <p:spPr>
          <a:xfrm>
            <a:off x="6600178" y="3817113"/>
            <a:ext cx="1917987" cy="1844245"/>
          </a:xfrm>
          <a:prstGeom prst="ellipse">
            <a:avLst/>
          </a:prstGeom>
          <a:solidFill>
            <a:srgbClr val="145B8B"/>
          </a:solidFill>
          <a:ln w="88900">
            <a:noFill/>
          </a:ln>
          <a:effectLst>
            <a:outerShdw blurRad="254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91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Oval 40">
            <a:extLst>
              <a:ext uri="{FF2B5EF4-FFF2-40B4-BE49-F238E27FC236}">
                <a16:creationId xmlns:a16="http://schemas.microsoft.com/office/drawing/2014/main" id="{9C2F41CA-8A38-C75D-2BA4-DBF7B94B114D}"/>
              </a:ext>
            </a:extLst>
          </p:cNvPr>
          <p:cNvSpPr/>
          <p:nvPr/>
        </p:nvSpPr>
        <p:spPr>
          <a:xfrm>
            <a:off x="9771746" y="3817113"/>
            <a:ext cx="1917987" cy="1844245"/>
          </a:xfrm>
          <a:prstGeom prst="ellipse">
            <a:avLst/>
          </a:prstGeom>
          <a:solidFill>
            <a:schemeClr val="tx2">
              <a:lumMod val="75000"/>
            </a:schemeClr>
          </a:solidFill>
          <a:ln w="88900">
            <a:noFill/>
          </a:ln>
          <a:effectLst>
            <a:outerShdw blurRad="254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9191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TextBox 41">
            <a:extLst>
              <a:ext uri="{FF2B5EF4-FFF2-40B4-BE49-F238E27FC236}">
                <a16:creationId xmlns:a16="http://schemas.microsoft.com/office/drawing/2014/main" id="{7051E303-FFDF-BDDF-8385-31DECA25C143}"/>
              </a:ext>
            </a:extLst>
          </p:cNvPr>
          <p:cNvSpPr txBox="1"/>
          <p:nvPr/>
        </p:nvSpPr>
        <p:spPr>
          <a:xfrm>
            <a:off x="3528058" y="2067245"/>
            <a:ext cx="17918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rPr>
              <a:t>Teamwork</a:t>
            </a:r>
            <a:endParaRPr lang="en-US"/>
          </a:p>
        </p:txBody>
      </p:sp>
      <p:sp>
        <p:nvSpPr>
          <p:cNvPr id="43" name="TextBox 42">
            <a:extLst>
              <a:ext uri="{FF2B5EF4-FFF2-40B4-BE49-F238E27FC236}">
                <a16:creationId xmlns:a16="http://schemas.microsoft.com/office/drawing/2014/main" id="{2DF38CA8-F037-3B3B-EFF5-E339E7FF7D2D}"/>
              </a:ext>
            </a:extLst>
          </p:cNvPr>
          <p:cNvSpPr txBox="1"/>
          <p:nvPr/>
        </p:nvSpPr>
        <p:spPr>
          <a:xfrm>
            <a:off x="6658437" y="2067245"/>
            <a:ext cx="17918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rPr>
              <a:t>Adaptability</a:t>
            </a:r>
            <a:endParaRPr lang="en-US"/>
          </a:p>
        </p:txBody>
      </p:sp>
      <p:sp>
        <p:nvSpPr>
          <p:cNvPr id="44" name="TextBox 43">
            <a:extLst>
              <a:ext uri="{FF2B5EF4-FFF2-40B4-BE49-F238E27FC236}">
                <a16:creationId xmlns:a16="http://schemas.microsoft.com/office/drawing/2014/main" id="{5AE2C17B-3A82-39CC-F3D5-71427DF51BC7}"/>
              </a:ext>
            </a:extLst>
          </p:cNvPr>
          <p:cNvSpPr txBox="1"/>
          <p:nvPr/>
        </p:nvSpPr>
        <p:spPr>
          <a:xfrm>
            <a:off x="9891788" y="2067245"/>
            <a:ext cx="1791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rPr>
              <a:t>Time management</a:t>
            </a:r>
            <a:endParaRPr lang="en-US"/>
          </a:p>
        </p:txBody>
      </p:sp>
      <p:sp>
        <p:nvSpPr>
          <p:cNvPr id="45" name="TextBox 44">
            <a:extLst>
              <a:ext uri="{FF2B5EF4-FFF2-40B4-BE49-F238E27FC236}">
                <a16:creationId xmlns:a16="http://schemas.microsoft.com/office/drawing/2014/main" id="{D1B6280E-4D23-2F0C-7E83-9B25431B7D55}"/>
              </a:ext>
            </a:extLst>
          </p:cNvPr>
          <p:cNvSpPr txBox="1"/>
          <p:nvPr/>
        </p:nvSpPr>
        <p:spPr>
          <a:xfrm>
            <a:off x="562437" y="4610677"/>
            <a:ext cx="1791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rPr>
              <a:t>Problem solving</a:t>
            </a:r>
            <a:endParaRPr lang="en-US"/>
          </a:p>
        </p:txBody>
      </p:sp>
      <p:sp>
        <p:nvSpPr>
          <p:cNvPr id="46" name="TextBox 45">
            <a:extLst>
              <a:ext uri="{FF2B5EF4-FFF2-40B4-BE49-F238E27FC236}">
                <a16:creationId xmlns:a16="http://schemas.microsoft.com/office/drawing/2014/main" id="{C74F06B9-66FD-8881-BFA0-F85228A9B417}"/>
              </a:ext>
            </a:extLst>
          </p:cNvPr>
          <p:cNvSpPr txBox="1"/>
          <p:nvPr/>
        </p:nvSpPr>
        <p:spPr>
          <a:xfrm>
            <a:off x="3661923" y="4610677"/>
            <a:ext cx="17918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rPr>
              <a:t>Responsibility</a:t>
            </a:r>
            <a:endParaRPr lang="en-US"/>
          </a:p>
        </p:txBody>
      </p:sp>
      <p:sp>
        <p:nvSpPr>
          <p:cNvPr id="47" name="TextBox 46">
            <a:extLst>
              <a:ext uri="{FF2B5EF4-FFF2-40B4-BE49-F238E27FC236}">
                <a16:creationId xmlns:a16="http://schemas.microsoft.com/office/drawing/2014/main" id="{3DCD882D-505A-744D-1014-8F0E83E24B21}"/>
              </a:ext>
            </a:extLst>
          </p:cNvPr>
          <p:cNvSpPr txBox="1"/>
          <p:nvPr/>
        </p:nvSpPr>
        <p:spPr>
          <a:xfrm>
            <a:off x="6658437" y="4422938"/>
            <a:ext cx="17918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rPr>
              <a:t>Achievement drive</a:t>
            </a:r>
            <a:endParaRPr lang="en-US"/>
          </a:p>
        </p:txBody>
      </p:sp>
      <p:sp>
        <p:nvSpPr>
          <p:cNvPr id="48" name="TextBox 47">
            <a:extLst>
              <a:ext uri="{FF2B5EF4-FFF2-40B4-BE49-F238E27FC236}">
                <a16:creationId xmlns:a16="http://schemas.microsoft.com/office/drawing/2014/main" id="{6FD49295-0F47-6777-A1CA-651C5CA2F7AE}"/>
              </a:ext>
            </a:extLst>
          </p:cNvPr>
          <p:cNvSpPr txBox="1"/>
          <p:nvPr/>
        </p:nvSpPr>
        <p:spPr>
          <a:xfrm>
            <a:off x="9830004" y="4610677"/>
            <a:ext cx="17918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a:solidFill>
                  <a:schemeClr val="bg1"/>
                </a:solidFill>
              </a:rPr>
              <a:t>Multitasking</a:t>
            </a:r>
            <a:endParaRPr lang="en-US"/>
          </a:p>
        </p:txBody>
      </p:sp>
    </p:spTree>
    <p:extLst>
      <p:ext uri="{BB962C8B-B14F-4D97-AF65-F5344CB8AC3E}">
        <p14:creationId xmlns:p14="http://schemas.microsoft.com/office/powerpoint/2010/main" val="173174100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37410-559E-5487-171E-980D9D38035A}"/>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35D46642-19B1-FCA5-D83B-38C09B1E6C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8644" y="251913"/>
            <a:ext cx="11542959" cy="839114"/>
          </a:xfrm>
          <a:prstGeom prst="rect">
            <a:avLst/>
          </a:prstGeom>
        </p:spPr>
      </p:pic>
      <p:sp>
        <p:nvSpPr>
          <p:cNvPr id="60" name="Title 5">
            <a:extLst>
              <a:ext uri="{FF2B5EF4-FFF2-40B4-BE49-F238E27FC236}">
                <a16:creationId xmlns:a16="http://schemas.microsoft.com/office/drawing/2014/main" id="{3739A9F9-6495-86AF-B8C9-F8F5B188055D}"/>
              </a:ext>
            </a:extLst>
          </p:cNvPr>
          <p:cNvSpPr txBox="1">
            <a:spLocks/>
          </p:cNvSpPr>
          <p:nvPr/>
        </p:nvSpPr>
        <p:spPr>
          <a:xfrm>
            <a:off x="505735" y="353701"/>
            <a:ext cx="10646213" cy="523604"/>
          </a:xfrm>
          <a:prstGeom prst="rect">
            <a:avLst/>
          </a:prstGeom>
        </p:spPr>
        <p:txBody>
          <a:bodyPr vert="horz"/>
          <a:lstStyle>
            <a:lvl1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9pPr>
          </a:lstStyle>
          <a:p>
            <a:pPr algn="l" hangingPunct="1"/>
            <a:r>
              <a:rPr lang="en-US" sz="2406" b="1">
                <a:solidFill>
                  <a:schemeClr val="bg1"/>
                </a:solidFill>
                <a:latin typeface="Open Sans bold"/>
                <a:ea typeface="Open Sans" panose="020B0606030504020204" pitchFamily="34" charset="0"/>
                <a:cs typeface="Open Sans" panose="020B0606030504020204" pitchFamily="34" charset="0"/>
              </a:rPr>
              <a:t>Internship Program data during 2024</a:t>
            </a:r>
            <a:endParaRPr lang="el-GR" sz="2406" b="1">
              <a:solidFill>
                <a:schemeClr val="bg1"/>
              </a:solidFill>
              <a:latin typeface="Open Sans bold"/>
              <a:ea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157D4B33-9F40-1929-338D-DC0E97ADDA5D}"/>
              </a:ext>
            </a:extLst>
          </p:cNvPr>
          <p:cNvPicPr>
            <a:picLocks noChangeAspect="1"/>
          </p:cNvPicPr>
          <p:nvPr/>
        </p:nvPicPr>
        <p:blipFill>
          <a:blip r:embed="rId4"/>
          <a:stretch>
            <a:fillRect/>
          </a:stretch>
        </p:blipFill>
        <p:spPr>
          <a:xfrm>
            <a:off x="130023" y="1468483"/>
            <a:ext cx="6952857" cy="4317693"/>
          </a:xfrm>
          <a:prstGeom prst="rect">
            <a:avLst/>
          </a:prstGeom>
        </p:spPr>
      </p:pic>
      <p:pic>
        <p:nvPicPr>
          <p:cNvPr id="17" name="Picture 16" descr="A pie chart with numbers and text&#10;&#10;AI-generated content may be incorrect.">
            <a:extLst>
              <a:ext uri="{FF2B5EF4-FFF2-40B4-BE49-F238E27FC236}">
                <a16:creationId xmlns:a16="http://schemas.microsoft.com/office/drawing/2014/main" id="{85387933-50B7-6334-61CE-05139E4E9E34}"/>
              </a:ext>
            </a:extLst>
          </p:cNvPr>
          <p:cNvPicPr>
            <a:picLocks noChangeAspect="1"/>
          </p:cNvPicPr>
          <p:nvPr/>
        </p:nvPicPr>
        <p:blipFill>
          <a:blip r:embed="rId5"/>
          <a:stretch>
            <a:fillRect/>
          </a:stretch>
        </p:blipFill>
        <p:spPr>
          <a:xfrm>
            <a:off x="6903212" y="1468937"/>
            <a:ext cx="5160070" cy="3179003"/>
          </a:xfrm>
          <a:prstGeom prst="rect">
            <a:avLst/>
          </a:prstGeom>
        </p:spPr>
      </p:pic>
      <p:sp>
        <p:nvSpPr>
          <p:cNvPr id="20" name="TextBox 19">
            <a:extLst>
              <a:ext uri="{FF2B5EF4-FFF2-40B4-BE49-F238E27FC236}">
                <a16:creationId xmlns:a16="http://schemas.microsoft.com/office/drawing/2014/main" id="{9E567916-73A8-9395-9291-85C41AA5D121}"/>
              </a:ext>
            </a:extLst>
          </p:cNvPr>
          <p:cNvSpPr txBox="1"/>
          <p:nvPr/>
        </p:nvSpPr>
        <p:spPr>
          <a:xfrm>
            <a:off x="7895243" y="5135699"/>
            <a:ext cx="1883757"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solidFill>
                  <a:srgbClr val="17628A"/>
                </a:solidFill>
              </a:rPr>
              <a:t>26 Interns</a:t>
            </a:r>
          </a:p>
          <a:p>
            <a:pPr algn="l"/>
            <a:endParaRPr lang="en-US" sz="1600" b="1">
              <a:solidFill>
                <a:srgbClr val="17628A"/>
              </a:solidFill>
            </a:endParaRPr>
          </a:p>
        </p:txBody>
      </p:sp>
      <p:pic>
        <p:nvPicPr>
          <p:cNvPr id="21" name="Graphic 20" descr="Graduation cap outline">
            <a:extLst>
              <a:ext uri="{FF2B5EF4-FFF2-40B4-BE49-F238E27FC236}">
                <a16:creationId xmlns:a16="http://schemas.microsoft.com/office/drawing/2014/main" id="{FCF08959-0790-ADFD-DBF5-2DE8FF3A09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88059" y="5017717"/>
            <a:ext cx="611690" cy="496866"/>
          </a:xfrm>
          <a:prstGeom prst="rect">
            <a:avLst/>
          </a:prstGeom>
        </p:spPr>
      </p:pic>
      <p:pic>
        <p:nvPicPr>
          <p:cNvPr id="22" name="Graphic 21" descr="Office worker male outline">
            <a:extLst>
              <a:ext uri="{FF2B5EF4-FFF2-40B4-BE49-F238E27FC236}">
                <a16:creationId xmlns:a16="http://schemas.microsoft.com/office/drawing/2014/main" id="{2EC54C3F-43D8-B800-E28D-D34C21BFBBF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46308" y="5497883"/>
            <a:ext cx="643005" cy="590811"/>
          </a:xfrm>
          <a:prstGeom prst="rect">
            <a:avLst/>
          </a:prstGeom>
        </p:spPr>
      </p:pic>
      <p:sp>
        <p:nvSpPr>
          <p:cNvPr id="23" name="TextBox 22">
            <a:extLst>
              <a:ext uri="{FF2B5EF4-FFF2-40B4-BE49-F238E27FC236}">
                <a16:creationId xmlns:a16="http://schemas.microsoft.com/office/drawing/2014/main" id="{63BAA759-95E0-5E3A-B1C9-53B3A02FC08A}"/>
              </a:ext>
            </a:extLst>
          </p:cNvPr>
          <p:cNvSpPr txBox="1"/>
          <p:nvPr/>
        </p:nvSpPr>
        <p:spPr>
          <a:xfrm>
            <a:off x="7895776" y="5664241"/>
            <a:ext cx="151209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solidFill>
                  <a:srgbClr val="17628A"/>
                </a:solidFill>
              </a:rPr>
              <a:t>10 Hired</a:t>
            </a:r>
          </a:p>
        </p:txBody>
      </p:sp>
    </p:spTree>
    <p:extLst>
      <p:ext uri="{BB962C8B-B14F-4D97-AF65-F5344CB8AC3E}">
        <p14:creationId xmlns:p14="http://schemas.microsoft.com/office/powerpoint/2010/main" val="71541458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E8C0C1C-EE72-EA47-66B9-289C2CDA62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520" y="342503"/>
            <a:ext cx="11542959" cy="839114"/>
          </a:xfrm>
          <a:prstGeom prst="rect">
            <a:avLst/>
          </a:prstGeom>
        </p:spPr>
      </p:pic>
      <p:sp>
        <p:nvSpPr>
          <p:cNvPr id="2" name="TextBox 1">
            <a:extLst>
              <a:ext uri="{FF2B5EF4-FFF2-40B4-BE49-F238E27FC236}">
                <a16:creationId xmlns:a16="http://schemas.microsoft.com/office/drawing/2014/main" id="{0724C2E3-7B39-93DA-79B6-9FF7722FCFDD}"/>
              </a:ext>
            </a:extLst>
          </p:cNvPr>
          <p:cNvSpPr txBox="1"/>
          <p:nvPr/>
        </p:nvSpPr>
        <p:spPr>
          <a:xfrm>
            <a:off x="451412" y="528578"/>
            <a:ext cx="1165570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l-GR" sz="2400" b="1">
                <a:solidFill>
                  <a:schemeClr val="bg1"/>
                </a:solidFill>
                <a:latin typeface="Open Sans bold"/>
                <a:ea typeface="Open Sans"/>
                <a:cs typeface="Open Sans"/>
                <a:sym typeface="Helvetica Neue Medium"/>
              </a:rPr>
              <a:t>5 </a:t>
            </a:r>
            <a:r>
              <a:rPr lang="en-US" sz="2400" b="1">
                <a:solidFill>
                  <a:schemeClr val="bg1"/>
                </a:solidFill>
                <a:latin typeface="Open Sans bold"/>
                <a:ea typeface="Open Sans"/>
                <a:cs typeface="Open Sans"/>
                <a:sym typeface="Helvetica Neue Medium"/>
              </a:rPr>
              <a:t>cents of wisdom…before you start your job search</a:t>
            </a:r>
            <a:endParaRPr lang="el-GR" sz="2400" b="1">
              <a:solidFill>
                <a:schemeClr val="bg1"/>
              </a:solidFill>
              <a:latin typeface="Open Sans bold"/>
              <a:ea typeface="Open Sans"/>
              <a:cs typeface="Open Sans"/>
              <a:sym typeface="Helvetica Neue Medium"/>
            </a:endParaRPr>
          </a:p>
        </p:txBody>
      </p:sp>
      <p:sp>
        <p:nvSpPr>
          <p:cNvPr id="6" name="Rectangle 2">
            <a:extLst>
              <a:ext uri="{FF2B5EF4-FFF2-40B4-BE49-F238E27FC236}">
                <a16:creationId xmlns:a16="http://schemas.microsoft.com/office/drawing/2014/main" id="{F651F5C3-13BB-5584-71FB-27AC5FA67E31}"/>
              </a:ext>
            </a:extLst>
          </p:cNvPr>
          <p:cNvSpPr>
            <a:spLocks noChangeArrowheads="1"/>
          </p:cNvSpPr>
          <p:nvPr/>
        </p:nvSpPr>
        <p:spPr bwMode="auto">
          <a:xfrm>
            <a:off x="324521" y="1600875"/>
            <a:ext cx="11542958"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1️⃣ </a:t>
            </a:r>
            <a:r>
              <a:rPr lang="en-US" altLang="en-US" sz="2000" kern="1200">
                <a:solidFill>
                  <a:srgbClr val="145B8B"/>
                </a:solidFill>
                <a:latin typeface="Aptos"/>
                <a:ea typeface="Open Sans"/>
                <a:cs typeface="Open Sans"/>
              </a:rPr>
              <a:t>Don’t search for the "perfect" job—look for the right starting point: Find a role that will give you valuable experiences, skills, and interactions to build your career.</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kern="1200">
                <a:solidFill>
                  <a:srgbClr val="145B8B"/>
                </a:solidFill>
                <a:latin typeface="Aptos"/>
                <a:ea typeface="Open Sans"/>
                <a:cs typeface="Open Sans"/>
              </a:rPr>
              <a:t>2️⃣ Choose a job based on growth potential: Invest in an environment that helps you learn and develop.</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kern="1200">
                <a:solidFill>
                  <a:srgbClr val="145B8B"/>
                </a:solidFill>
                <a:latin typeface="Aptos"/>
                <a:ea typeface="Open Sans"/>
                <a:cs typeface="Open Sans"/>
              </a:rPr>
              <a:t>3️⃣ Be a sponge – Absorb as much knowledge as possible: At the beginning, your role is not just to perform but to learn. Observe colleagues, seek advice, and don’t be afraid to ask questions.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kern="1200">
                <a:solidFill>
                  <a:srgbClr val="145B8B"/>
                </a:solidFill>
                <a:latin typeface="Aptos"/>
                <a:ea typeface="Open Sans"/>
                <a:cs typeface="Open Sans"/>
              </a:rPr>
              <a:t>4️⃣ Build your professional network: Opportunities don’t always come from job listings but from people who know and value you. Network, build relationships, and maintain a strong professional reputation.</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kern="1200">
                <a:solidFill>
                  <a:srgbClr val="145B8B"/>
                </a:solidFill>
                <a:latin typeface="Aptos"/>
                <a:ea typeface="Open Sans"/>
                <a:cs typeface="Open Sans"/>
              </a:rPr>
              <a:t>5️⃣ Be patient – Success comes gradually: Don’t expect immediate recognition or promotions. Focus on becoming great at what you do, and opportunities will follow.</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kern="1200">
              <a:solidFill>
                <a:srgbClr val="145B8B"/>
              </a:solidFill>
              <a:latin typeface="Aptos"/>
              <a:ea typeface="Open Sans"/>
              <a:cs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kern="1200">
                <a:solidFill>
                  <a:srgbClr val="145B8B"/>
                </a:solidFill>
                <a:latin typeface="Aptos"/>
                <a:ea typeface="Open Sans"/>
                <a:cs typeface="Open Sans"/>
              </a:rPr>
              <a:t>💡 Don’t stress if you’re unsure about your career path yet. The key is to start, explore, and discover what suits you!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123613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6A46B7DE-3D3E-3E00-A8E5-8CE07709B0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34320" y="2819003"/>
            <a:ext cx="7123359" cy="839114"/>
          </a:xfrm>
          <a:prstGeom prst="rect">
            <a:avLst/>
          </a:prstGeom>
        </p:spPr>
      </p:pic>
      <p:sp>
        <p:nvSpPr>
          <p:cNvPr id="3" name="TextBox 2">
            <a:extLst>
              <a:ext uri="{FF2B5EF4-FFF2-40B4-BE49-F238E27FC236}">
                <a16:creationId xmlns:a16="http://schemas.microsoft.com/office/drawing/2014/main" id="{C4DEA06E-0BC4-2B03-1239-A619A3ADCECF}"/>
              </a:ext>
            </a:extLst>
          </p:cNvPr>
          <p:cNvSpPr txBox="1"/>
          <p:nvPr/>
        </p:nvSpPr>
        <p:spPr>
          <a:xfrm>
            <a:off x="4608251" y="2819003"/>
            <a:ext cx="2975495" cy="830997"/>
          </a:xfrm>
          <a:prstGeom prst="rect">
            <a:avLst/>
          </a:prstGeom>
          <a:noFill/>
        </p:spPr>
        <p:txBody>
          <a:bodyPr wrap="none" rtlCol="0">
            <a:spAutoFit/>
          </a:bodyPr>
          <a:lstStyle/>
          <a:p>
            <a:pPr algn="l"/>
            <a:r>
              <a:rPr lang="en-US" sz="4800">
                <a:solidFill>
                  <a:schemeClr val="bg1"/>
                </a:solidFill>
                <a:latin typeface="+mn-lt"/>
              </a:rPr>
              <a:t>Thank you!</a:t>
            </a:r>
            <a:endParaRPr lang="en-US" sz="4800" dirty="0">
              <a:solidFill>
                <a:schemeClr val="bg1"/>
              </a:solidFill>
              <a:latin typeface="+mn-lt"/>
            </a:endParaRPr>
          </a:p>
        </p:txBody>
      </p:sp>
    </p:spTree>
    <p:extLst>
      <p:ext uri="{BB962C8B-B14F-4D97-AF65-F5344CB8AC3E}">
        <p14:creationId xmlns:p14="http://schemas.microsoft.com/office/powerpoint/2010/main" val="304378988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BB3035-43C2-AD7B-0C27-C3F34B02FD4F}"/>
              </a:ext>
            </a:extLst>
          </p:cNvPr>
          <p:cNvSpPr txBox="1">
            <a:spLocks/>
          </p:cNvSpPr>
          <p:nvPr/>
        </p:nvSpPr>
        <p:spPr>
          <a:xfrm>
            <a:off x="5532724" y="1346556"/>
            <a:ext cx="1068385" cy="935109"/>
          </a:xfrm>
          <a:prstGeom prst="rect">
            <a:avLst/>
          </a:prstGeom>
        </p:spPr>
        <p:txBody>
          <a:bodyPr vert="horz"/>
          <a:lstStyle>
            <a:defPPr marL="0" marR="0" indent="0" algn="l" defTabSz="501020" rtl="0" fontAlgn="auto" latinLnBrk="1" hangingPunct="0">
              <a:lnSpc>
                <a:spcPct val="100000"/>
              </a:lnSpc>
              <a:spcBef>
                <a:spcPts val="0"/>
              </a:spcBef>
              <a:spcAft>
                <a:spcPts val="0"/>
              </a:spcAft>
              <a:buClrTx/>
              <a:buSzTx/>
              <a:buFontTx/>
              <a:buNone/>
              <a:tabLst/>
              <a:defRPr kumimoji="0" sz="986" b="0" i="0" u="none" strike="noStrike" cap="none" spc="0" normalizeH="0" baseline="0">
                <a:ln>
                  <a:noFill/>
                </a:ln>
                <a:solidFill>
                  <a:srgbClr val="000000"/>
                </a:solidFill>
                <a:effectLst/>
                <a:uFillTx/>
              </a:defRPr>
            </a:defPPr>
            <a:lvl1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1pPr>
            <a:lvl2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2pPr>
            <a:lvl3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3pPr>
            <a:lvl4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4pPr>
            <a:lvl5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5pPr>
            <a:lvl6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6pPr>
            <a:lvl7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7pPr>
            <a:lvl8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8pPr>
            <a:lvl9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9pPr>
          </a:lstStyle>
          <a:p>
            <a:pPr algn="l" hangingPunct="1"/>
            <a:r>
              <a:rPr lang="en-US" sz="5414" b="1">
                <a:solidFill>
                  <a:srgbClr val="1C6573"/>
                </a:solidFill>
                <a:latin typeface="Open Sans bold"/>
                <a:ea typeface="Open Sans" panose="020B0606030504020204" pitchFamily="34" charset="0"/>
                <a:cs typeface="Open Sans" panose="020B0606030504020204" pitchFamily="34" charset="0"/>
              </a:rPr>
              <a:t>4</a:t>
            </a:r>
            <a:endParaRPr lang="el-GR" sz="5414" b="1">
              <a:solidFill>
                <a:srgbClr val="1C6573"/>
              </a:solidFill>
              <a:latin typeface="Open Sans bold"/>
              <a:ea typeface="Open Sans" panose="020B0606030504020204" pitchFamily="34" charset="0"/>
              <a:cs typeface="Open Sans" panose="020B0606030504020204" pitchFamily="34" charset="0"/>
            </a:endParaRPr>
          </a:p>
        </p:txBody>
      </p:sp>
      <p:sp>
        <p:nvSpPr>
          <p:cNvPr id="7" name="Title 5">
            <a:extLst>
              <a:ext uri="{FF2B5EF4-FFF2-40B4-BE49-F238E27FC236}">
                <a16:creationId xmlns:a16="http://schemas.microsoft.com/office/drawing/2014/main" id="{4C049027-BA6E-07ED-A7CD-5BF34E27F9FC}"/>
              </a:ext>
            </a:extLst>
          </p:cNvPr>
          <p:cNvSpPr txBox="1">
            <a:spLocks/>
          </p:cNvSpPr>
          <p:nvPr/>
        </p:nvSpPr>
        <p:spPr>
          <a:xfrm>
            <a:off x="5532723" y="2208741"/>
            <a:ext cx="1758000" cy="935109"/>
          </a:xfrm>
          <a:prstGeom prst="rect">
            <a:avLst/>
          </a:prstGeom>
        </p:spPr>
        <p:txBody>
          <a:bodyPr vert="horz"/>
          <a:lstStyle>
            <a:defPPr marL="0" marR="0" indent="0" algn="l" defTabSz="501020" rtl="0" fontAlgn="auto" latinLnBrk="1" hangingPunct="0">
              <a:lnSpc>
                <a:spcPct val="100000"/>
              </a:lnSpc>
              <a:spcBef>
                <a:spcPts val="0"/>
              </a:spcBef>
              <a:spcAft>
                <a:spcPts val="0"/>
              </a:spcAft>
              <a:buClrTx/>
              <a:buSzTx/>
              <a:buFontTx/>
              <a:buNone/>
              <a:tabLst/>
              <a:defRPr kumimoji="0" sz="986" b="0" i="0" u="none" strike="noStrike" cap="none" spc="0" normalizeH="0" baseline="0">
                <a:ln>
                  <a:noFill/>
                </a:ln>
                <a:solidFill>
                  <a:srgbClr val="000000"/>
                </a:solidFill>
                <a:effectLst/>
                <a:uFillTx/>
              </a:defRPr>
            </a:defPPr>
            <a:lvl1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1pPr>
            <a:lvl2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2pPr>
            <a:lvl3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3pPr>
            <a:lvl4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4pPr>
            <a:lvl5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5pPr>
            <a:lvl6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6pPr>
            <a:lvl7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7pPr>
            <a:lvl8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8pPr>
            <a:lvl9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9pPr>
          </a:lstStyle>
          <a:p>
            <a:pPr algn="l" hangingPunct="1"/>
            <a:r>
              <a:rPr lang="en-US" sz="2406">
                <a:solidFill>
                  <a:srgbClr val="1C6573"/>
                </a:solidFill>
                <a:latin typeface="Open Sans bold"/>
                <a:ea typeface="Open Sans" panose="020B0606030504020204" pitchFamily="34" charset="0"/>
                <a:cs typeface="Open Sans" panose="020B0606030504020204" pitchFamily="34" charset="0"/>
              </a:rPr>
              <a:t>Countries</a:t>
            </a:r>
            <a:endParaRPr lang="el-GR" sz="2406">
              <a:solidFill>
                <a:srgbClr val="1C6573"/>
              </a:solidFill>
              <a:latin typeface="Open Sans bold"/>
              <a:ea typeface="Open Sans" panose="020B0606030504020204" pitchFamily="34" charset="0"/>
              <a:cs typeface="Open Sans" panose="020B0606030504020204" pitchFamily="34" charset="0"/>
            </a:endParaRPr>
          </a:p>
        </p:txBody>
      </p:sp>
      <p:sp>
        <p:nvSpPr>
          <p:cNvPr id="8" name="Title 5">
            <a:extLst>
              <a:ext uri="{FF2B5EF4-FFF2-40B4-BE49-F238E27FC236}">
                <a16:creationId xmlns:a16="http://schemas.microsoft.com/office/drawing/2014/main" id="{8A51A200-7CF3-752B-964B-9BDE162AB811}"/>
              </a:ext>
            </a:extLst>
          </p:cNvPr>
          <p:cNvSpPr txBox="1">
            <a:spLocks/>
          </p:cNvSpPr>
          <p:nvPr/>
        </p:nvSpPr>
        <p:spPr>
          <a:xfrm>
            <a:off x="8510047" y="1346556"/>
            <a:ext cx="2146168" cy="935109"/>
          </a:xfrm>
          <a:prstGeom prst="rect">
            <a:avLst/>
          </a:prstGeom>
        </p:spPr>
        <p:txBody>
          <a:bodyPr vert="horz"/>
          <a:lstStyle>
            <a:defPPr marL="0" marR="0" indent="0" algn="l" defTabSz="501020" rtl="0" fontAlgn="auto" latinLnBrk="1" hangingPunct="0">
              <a:lnSpc>
                <a:spcPct val="100000"/>
              </a:lnSpc>
              <a:spcBef>
                <a:spcPts val="0"/>
              </a:spcBef>
              <a:spcAft>
                <a:spcPts val="0"/>
              </a:spcAft>
              <a:buClrTx/>
              <a:buSzTx/>
              <a:buFontTx/>
              <a:buNone/>
              <a:tabLst/>
              <a:defRPr kumimoji="0" sz="986" b="0" i="0" u="none" strike="noStrike" cap="none" spc="0" normalizeH="0" baseline="0">
                <a:ln>
                  <a:noFill/>
                </a:ln>
                <a:solidFill>
                  <a:srgbClr val="000000"/>
                </a:solidFill>
                <a:effectLst/>
                <a:uFillTx/>
              </a:defRPr>
            </a:defPPr>
            <a:lvl1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1pPr>
            <a:lvl2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2pPr>
            <a:lvl3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3pPr>
            <a:lvl4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4pPr>
            <a:lvl5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5pPr>
            <a:lvl6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6pPr>
            <a:lvl7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7pPr>
            <a:lvl8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8pPr>
            <a:lvl9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9pPr>
          </a:lstStyle>
          <a:p>
            <a:pPr algn="l" hangingPunct="1"/>
            <a:r>
              <a:rPr lang="en-US" sz="5414" b="1">
                <a:solidFill>
                  <a:srgbClr val="1C6573"/>
                </a:solidFill>
                <a:latin typeface="Open Sans bold"/>
                <a:ea typeface="Open Sans" panose="020B0606030504020204" pitchFamily="34" charset="0"/>
                <a:cs typeface="Open Sans" panose="020B0606030504020204" pitchFamily="34" charset="0"/>
              </a:rPr>
              <a:t>1.500</a:t>
            </a:r>
            <a:endParaRPr lang="el-GR" sz="5414" b="1">
              <a:solidFill>
                <a:srgbClr val="1C6573"/>
              </a:solidFill>
              <a:latin typeface="Open Sans bold"/>
              <a:ea typeface="Open Sans" panose="020B0606030504020204" pitchFamily="34" charset="0"/>
              <a:cs typeface="Open Sans" panose="020B0606030504020204" pitchFamily="34" charset="0"/>
            </a:endParaRPr>
          </a:p>
        </p:txBody>
      </p:sp>
      <p:sp>
        <p:nvSpPr>
          <p:cNvPr id="9" name="Title 5">
            <a:extLst>
              <a:ext uri="{FF2B5EF4-FFF2-40B4-BE49-F238E27FC236}">
                <a16:creationId xmlns:a16="http://schemas.microsoft.com/office/drawing/2014/main" id="{6D43A281-6D08-287C-FAE2-B85CF9BE8E3D}"/>
              </a:ext>
            </a:extLst>
          </p:cNvPr>
          <p:cNvSpPr txBox="1">
            <a:spLocks/>
          </p:cNvSpPr>
          <p:nvPr/>
        </p:nvSpPr>
        <p:spPr>
          <a:xfrm>
            <a:off x="8580610" y="2208741"/>
            <a:ext cx="1877176" cy="935109"/>
          </a:xfrm>
          <a:prstGeom prst="rect">
            <a:avLst/>
          </a:prstGeom>
        </p:spPr>
        <p:txBody>
          <a:bodyPr vert="horz"/>
          <a:lstStyle>
            <a:defPPr marL="0" marR="0" indent="0" algn="l" defTabSz="501020" rtl="0" fontAlgn="auto" latinLnBrk="1" hangingPunct="0">
              <a:lnSpc>
                <a:spcPct val="100000"/>
              </a:lnSpc>
              <a:spcBef>
                <a:spcPts val="0"/>
              </a:spcBef>
              <a:spcAft>
                <a:spcPts val="0"/>
              </a:spcAft>
              <a:buClrTx/>
              <a:buSzTx/>
              <a:buFontTx/>
              <a:buNone/>
              <a:tabLst/>
              <a:defRPr kumimoji="0" sz="986" b="0" i="0" u="none" strike="noStrike" cap="none" spc="0" normalizeH="0" baseline="0">
                <a:ln>
                  <a:noFill/>
                </a:ln>
                <a:solidFill>
                  <a:srgbClr val="000000"/>
                </a:solidFill>
                <a:effectLst/>
                <a:uFillTx/>
              </a:defRPr>
            </a:defPPr>
            <a:lvl1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1pPr>
            <a:lvl2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2pPr>
            <a:lvl3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3pPr>
            <a:lvl4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4pPr>
            <a:lvl5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5pPr>
            <a:lvl6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6pPr>
            <a:lvl7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7pPr>
            <a:lvl8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8pPr>
            <a:lvl9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9pPr>
          </a:lstStyle>
          <a:p>
            <a:pPr algn="l" hangingPunct="1"/>
            <a:r>
              <a:rPr lang="en-US" sz="2406">
                <a:solidFill>
                  <a:srgbClr val="1C6573"/>
                </a:solidFill>
                <a:latin typeface="Open Sans bold"/>
                <a:ea typeface="Open Sans" panose="020B0606030504020204" pitchFamily="34" charset="0"/>
                <a:cs typeface="Open Sans" panose="020B0606030504020204" pitchFamily="34" charset="0"/>
              </a:rPr>
              <a:t>Employees</a:t>
            </a:r>
            <a:endParaRPr lang="el-GR" sz="2406">
              <a:solidFill>
                <a:srgbClr val="1C6573"/>
              </a:solidFill>
              <a:latin typeface="Open Sans bold"/>
              <a:ea typeface="Open Sans" panose="020B0606030504020204" pitchFamily="34" charset="0"/>
              <a:cs typeface="Open Sans" panose="020B0606030504020204" pitchFamily="34" charset="0"/>
            </a:endParaRPr>
          </a:p>
        </p:txBody>
      </p:sp>
      <p:sp>
        <p:nvSpPr>
          <p:cNvPr id="10" name="Title 5">
            <a:extLst>
              <a:ext uri="{FF2B5EF4-FFF2-40B4-BE49-F238E27FC236}">
                <a16:creationId xmlns:a16="http://schemas.microsoft.com/office/drawing/2014/main" id="{82F99417-3DF3-7AB7-D6CB-9266452452F5}"/>
              </a:ext>
            </a:extLst>
          </p:cNvPr>
          <p:cNvSpPr txBox="1">
            <a:spLocks/>
          </p:cNvSpPr>
          <p:nvPr/>
        </p:nvSpPr>
        <p:spPr>
          <a:xfrm>
            <a:off x="1944768" y="1346556"/>
            <a:ext cx="2547292" cy="935109"/>
          </a:xfrm>
          <a:prstGeom prst="rect">
            <a:avLst/>
          </a:prstGeom>
        </p:spPr>
        <p:txBody>
          <a:bodyPr vert="horz"/>
          <a:lstStyle>
            <a:defPPr marL="0" marR="0" indent="0" algn="l" defTabSz="501020" rtl="0" fontAlgn="auto" latinLnBrk="1" hangingPunct="0">
              <a:lnSpc>
                <a:spcPct val="100000"/>
              </a:lnSpc>
              <a:spcBef>
                <a:spcPts val="0"/>
              </a:spcBef>
              <a:spcAft>
                <a:spcPts val="0"/>
              </a:spcAft>
              <a:buClrTx/>
              <a:buSzTx/>
              <a:buFontTx/>
              <a:buNone/>
              <a:tabLst/>
              <a:defRPr kumimoji="0" sz="986" b="0" i="0" u="none" strike="noStrike" cap="none" spc="0" normalizeH="0" baseline="0">
                <a:ln>
                  <a:noFill/>
                </a:ln>
                <a:solidFill>
                  <a:srgbClr val="000000"/>
                </a:solidFill>
                <a:effectLst/>
                <a:uFillTx/>
              </a:defRPr>
            </a:defPPr>
            <a:lvl1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1pPr>
            <a:lvl2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2pPr>
            <a:lvl3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3pPr>
            <a:lvl4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4pPr>
            <a:lvl5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5pPr>
            <a:lvl6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6pPr>
            <a:lvl7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7pPr>
            <a:lvl8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8pPr>
            <a:lvl9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9pPr>
          </a:lstStyle>
          <a:p>
            <a:pPr algn="l" hangingPunct="1"/>
            <a:r>
              <a:rPr lang="en-US" sz="5414" b="1">
                <a:solidFill>
                  <a:srgbClr val="1C6573"/>
                </a:solidFill>
                <a:latin typeface="Open Sans bold"/>
                <a:ea typeface="Open Sans" panose="020B0606030504020204" pitchFamily="34" charset="0"/>
                <a:cs typeface="Open Sans" panose="020B0606030504020204" pitchFamily="34" charset="0"/>
              </a:rPr>
              <a:t>90.000</a:t>
            </a:r>
            <a:endParaRPr lang="el-GR" sz="5414" b="1">
              <a:solidFill>
                <a:srgbClr val="1C6573"/>
              </a:solidFill>
              <a:latin typeface="Open Sans bold"/>
              <a:ea typeface="Open Sans" panose="020B0606030504020204" pitchFamily="34" charset="0"/>
              <a:cs typeface="Open Sans" panose="020B0606030504020204" pitchFamily="34" charset="0"/>
            </a:endParaRPr>
          </a:p>
        </p:txBody>
      </p:sp>
      <p:sp>
        <p:nvSpPr>
          <p:cNvPr id="11" name="Title 5">
            <a:extLst>
              <a:ext uri="{FF2B5EF4-FFF2-40B4-BE49-F238E27FC236}">
                <a16:creationId xmlns:a16="http://schemas.microsoft.com/office/drawing/2014/main" id="{405FEA41-D91C-56BA-05FE-E53BC9E9171D}"/>
              </a:ext>
            </a:extLst>
          </p:cNvPr>
          <p:cNvSpPr txBox="1">
            <a:spLocks/>
          </p:cNvSpPr>
          <p:nvPr/>
        </p:nvSpPr>
        <p:spPr>
          <a:xfrm>
            <a:off x="1944768" y="2208741"/>
            <a:ext cx="1845743" cy="935109"/>
          </a:xfrm>
          <a:prstGeom prst="rect">
            <a:avLst/>
          </a:prstGeom>
        </p:spPr>
        <p:txBody>
          <a:bodyPr vert="horz"/>
          <a:lstStyle>
            <a:defPPr marL="0" marR="0" indent="0" algn="l" defTabSz="501020" rtl="0" fontAlgn="auto" latinLnBrk="1" hangingPunct="0">
              <a:lnSpc>
                <a:spcPct val="100000"/>
              </a:lnSpc>
              <a:spcBef>
                <a:spcPts val="0"/>
              </a:spcBef>
              <a:spcAft>
                <a:spcPts val="0"/>
              </a:spcAft>
              <a:buClrTx/>
              <a:buSzTx/>
              <a:buFontTx/>
              <a:buNone/>
              <a:tabLst/>
              <a:defRPr kumimoji="0" sz="986" b="0" i="0" u="none" strike="noStrike" cap="none" spc="0" normalizeH="0" baseline="0">
                <a:ln>
                  <a:noFill/>
                </a:ln>
                <a:solidFill>
                  <a:srgbClr val="000000"/>
                </a:solidFill>
                <a:effectLst/>
                <a:uFillTx/>
              </a:defRPr>
            </a:defPPr>
            <a:lvl1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1pPr>
            <a:lvl2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2pPr>
            <a:lvl3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3pPr>
            <a:lvl4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4pPr>
            <a:lvl5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5pPr>
            <a:lvl6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6pPr>
            <a:lvl7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7pPr>
            <a:lvl8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8pPr>
            <a:lvl9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9pPr>
          </a:lstStyle>
          <a:p>
            <a:pPr algn="l" hangingPunct="1"/>
            <a:r>
              <a:rPr lang="en-US" sz="2406">
                <a:solidFill>
                  <a:srgbClr val="1C6573"/>
                </a:solidFill>
                <a:latin typeface="Open Sans bold"/>
                <a:ea typeface="Open Sans" panose="020B0606030504020204" pitchFamily="34" charset="0"/>
                <a:cs typeface="Open Sans" panose="020B0606030504020204" pitchFamily="34" charset="0"/>
              </a:rPr>
              <a:t>Customers</a:t>
            </a:r>
            <a:endParaRPr lang="el-GR" sz="2406">
              <a:solidFill>
                <a:srgbClr val="1C6573"/>
              </a:solidFill>
              <a:latin typeface="Open Sans bold"/>
              <a:ea typeface="Open Sans" panose="020B0606030504020204" pitchFamily="34" charset="0"/>
              <a:cs typeface="Open Sans" panose="020B0606030504020204" pitchFamily="34" charset="0"/>
            </a:endParaRPr>
          </a:p>
        </p:txBody>
      </p:sp>
      <p:pic>
        <p:nvPicPr>
          <p:cNvPr id="12" name="Graphic 11">
            <a:extLst>
              <a:ext uri="{FF2B5EF4-FFF2-40B4-BE49-F238E27FC236}">
                <a16:creationId xmlns:a16="http://schemas.microsoft.com/office/drawing/2014/main" id="{E8D17B78-211D-955B-512B-CFD7599C36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520" y="188734"/>
            <a:ext cx="11542959" cy="839114"/>
          </a:xfrm>
          <a:prstGeom prst="rect">
            <a:avLst/>
          </a:prstGeom>
        </p:spPr>
      </p:pic>
      <p:sp>
        <p:nvSpPr>
          <p:cNvPr id="13" name="Title 5">
            <a:extLst>
              <a:ext uri="{FF2B5EF4-FFF2-40B4-BE49-F238E27FC236}">
                <a16:creationId xmlns:a16="http://schemas.microsoft.com/office/drawing/2014/main" id="{8154F746-6FEB-B496-4E27-B8915600FC69}"/>
              </a:ext>
            </a:extLst>
          </p:cNvPr>
          <p:cNvSpPr txBox="1">
            <a:spLocks/>
          </p:cNvSpPr>
          <p:nvPr/>
        </p:nvSpPr>
        <p:spPr>
          <a:xfrm>
            <a:off x="505735" y="353701"/>
            <a:ext cx="10646213" cy="523604"/>
          </a:xfrm>
          <a:prstGeom prst="rect">
            <a:avLst/>
          </a:prstGeom>
        </p:spPr>
        <p:txBody>
          <a:bodyPr vert="horz" lIns="91440" tIns="45720" rIns="91440" bIns="45720" anchor="t"/>
          <a:lstStyle>
            <a:defPPr marL="0" marR="0" indent="0" algn="l" defTabSz="501020" rtl="0" fontAlgn="auto" latinLnBrk="1" hangingPunct="0">
              <a:lnSpc>
                <a:spcPct val="100000"/>
              </a:lnSpc>
              <a:spcBef>
                <a:spcPts val="0"/>
              </a:spcBef>
              <a:spcAft>
                <a:spcPts val="0"/>
              </a:spcAft>
              <a:buClrTx/>
              <a:buSzTx/>
              <a:buFontTx/>
              <a:buNone/>
              <a:tabLst/>
              <a:defRPr kumimoji="0" sz="986" b="0" i="0" u="none" strike="noStrike" cap="none" spc="0" normalizeH="0" baseline="0">
                <a:ln>
                  <a:noFill/>
                </a:ln>
                <a:solidFill>
                  <a:srgbClr val="000000"/>
                </a:solidFill>
                <a:effectLst/>
                <a:uFillTx/>
              </a:defRPr>
            </a:defPPr>
            <a:lvl1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1pPr>
            <a:lvl2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2pPr>
            <a:lvl3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3pPr>
            <a:lvl4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4pPr>
            <a:lvl5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5pPr>
            <a:lvl6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6pPr>
            <a:lvl7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7pPr>
            <a:lvl8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8pPr>
            <a:lvl9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9pPr>
          </a:lstStyle>
          <a:p>
            <a:pPr algn="l" hangingPunct="1"/>
            <a:r>
              <a:rPr lang="en-US" sz="2400" b="1">
                <a:solidFill>
                  <a:schemeClr val="bg1"/>
                </a:solidFill>
                <a:latin typeface="Open Sans bold"/>
                <a:ea typeface="Open Sans"/>
                <a:cs typeface="Open Sans"/>
              </a:rPr>
              <a:t>ENTERSOFT-SOFTONE #oneteamtogether</a:t>
            </a:r>
            <a:endParaRPr lang="el-GR" sz="2406" b="1">
              <a:solidFill>
                <a:schemeClr val="bg1"/>
              </a:solidFill>
              <a:latin typeface="Open Sans bold"/>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A324F230-18C1-5941-01B0-D4032526CC72}"/>
              </a:ext>
            </a:extLst>
          </p:cNvPr>
          <p:cNvSpPr/>
          <p:nvPr/>
        </p:nvSpPr>
        <p:spPr>
          <a:xfrm>
            <a:off x="5328830" y="1543605"/>
            <a:ext cx="45836" cy="1053006"/>
          </a:xfrm>
          <a:prstGeom prst="rect">
            <a:avLst/>
          </a:prstGeom>
          <a:solidFill>
            <a:srgbClr val="1C657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marL="0" marR="0" indent="0" algn="l" defTabSz="501020" rtl="0" fontAlgn="auto" latinLnBrk="1" hangingPunct="0">
              <a:lnSpc>
                <a:spcPct val="100000"/>
              </a:lnSpc>
              <a:spcBef>
                <a:spcPts val="0"/>
              </a:spcBef>
              <a:spcAft>
                <a:spcPts val="0"/>
              </a:spcAft>
              <a:buClrTx/>
              <a:buSzTx/>
              <a:buFontTx/>
              <a:buNone/>
              <a:tabLst/>
              <a:defRPr kumimoji="0" sz="986" b="0" i="0" u="none" strike="noStrike" cap="none" spc="0" normalizeH="0" baseline="0">
                <a:ln>
                  <a:noFill/>
                </a:ln>
                <a:solidFill>
                  <a:srgbClr val="000000"/>
                </a:solidFill>
                <a:effectLst/>
                <a:uFillTx/>
              </a:defRPr>
            </a:defPPr>
            <a:lvl1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1pPr>
            <a:lvl2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2pPr>
            <a:lvl3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3pPr>
            <a:lvl4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4pPr>
            <a:lvl5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5pPr>
            <a:lvl6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6pPr>
            <a:lvl7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7pPr>
            <a:lvl8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8pPr>
            <a:lvl9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9pPr>
          </a:lstStyle>
          <a:p>
            <a:pPr marL="0" marR="0" indent="0" algn="ctr" defTabSz="827646" rtl="0" fontAlgn="auto" latinLnBrk="0" hangingPunct="0">
              <a:lnSpc>
                <a:spcPct val="100000"/>
              </a:lnSpc>
              <a:spcBef>
                <a:spcPts val="0"/>
              </a:spcBef>
              <a:spcAft>
                <a:spcPts val="0"/>
              </a:spcAft>
              <a:buClrTx/>
              <a:buSzTx/>
              <a:buFontTx/>
              <a:buNone/>
              <a:tabLst/>
            </a:pPr>
            <a:endParaRPr kumimoji="0" lang="el-GR" sz="3008"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endParaRPr>
          </a:p>
        </p:txBody>
      </p:sp>
      <p:sp>
        <p:nvSpPr>
          <p:cNvPr id="15" name="Rectangle 14">
            <a:extLst>
              <a:ext uri="{FF2B5EF4-FFF2-40B4-BE49-F238E27FC236}">
                <a16:creationId xmlns:a16="http://schemas.microsoft.com/office/drawing/2014/main" id="{8485FE3E-4B14-4239-B342-ABB0FDD8B32E}"/>
              </a:ext>
            </a:extLst>
          </p:cNvPr>
          <p:cNvSpPr/>
          <p:nvPr/>
        </p:nvSpPr>
        <p:spPr>
          <a:xfrm>
            <a:off x="8343320" y="1543604"/>
            <a:ext cx="45836" cy="1053006"/>
          </a:xfrm>
          <a:prstGeom prst="rect">
            <a:avLst/>
          </a:prstGeom>
          <a:solidFill>
            <a:srgbClr val="1C657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marL="0" marR="0" indent="0" algn="l" defTabSz="501020" rtl="0" fontAlgn="auto" latinLnBrk="1" hangingPunct="0">
              <a:lnSpc>
                <a:spcPct val="100000"/>
              </a:lnSpc>
              <a:spcBef>
                <a:spcPts val="0"/>
              </a:spcBef>
              <a:spcAft>
                <a:spcPts val="0"/>
              </a:spcAft>
              <a:buClrTx/>
              <a:buSzTx/>
              <a:buFontTx/>
              <a:buNone/>
              <a:tabLst/>
              <a:defRPr kumimoji="0" sz="986" b="0" i="0" u="none" strike="noStrike" cap="none" spc="0" normalizeH="0" baseline="0">
                <a:ln>
                  <a:noFill/>
                </a:ln>
                <a:solidFill>
                  <a:srgbClr val="000000"/>
                </a:solidFill>
                <a:effectLst/>
                <a:uFillTx/>
              </a:defRPr>
            </a:defPPr>
            <a:lvl1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1pPr>
            <a:lvl2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2pPr>
            <a:lvl3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3pPr>
            <a:lvl4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4pPr>
            <a:lvl5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5pPr>
            <a:lvl6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6pPr>
            <a:lvl7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7pPr>
            <a:lvl8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8pPr>
            <a:lvl9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9pPr>
          </a:lstStyle>
          <a:p>
            <a:pPr marL="0" marR="0" indent="0" algn="ctr" defTabSz="827646" rtl="0" fontAlgn="auto" latinLnBrk="0" hangingPunct="0">
              <a:lnSpc>
                <a:spcPct val="100000"/>
              </a:lnSpc>
              <a:spcBef>
                <a:spcPts val="0"/>
              </a:spcBef>
              <a:spcAft>
                <a:spcPts val="0"/>
              </a:spcAft>
              <a:buClrTx/>
              <a:buSzTx/>
              <a:buFontTx/>
              <a:buNone/>
              <a:tabLst/>
            </a:pPr>
            <a:endParaRPr kumimoji="0" lang="el-GR" sz="3008"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endParaRPr>
          </a:p>
        </p:txBody>
      </p:sp>
      <p:sp>
        <p:nvSpPr>
          <p:cNvPr id="16" name="Rectangle 15">
            <a:extLst>
              <a:ext uri="{FF2B5EF4-FFF2-40B4-BE49-F238E27FC236}">
                <a16:creationId xmlns:a16="http://schemas.microsoft.com/office/drawing/2014/main" id="{F1CBC379-6DC7-8562-D904-5EB0E14C8134}"/>
              </a:ext>
            </a:extLst>
          </p:cNvPr>
          <p:cNvSpPr/>
          <p:nvPr/>
        </p:nvSpPr>
        <p:spPr>
          <a:xfrm>
            <a:off x="1736748" y="1543605"/>
            <a:ext cx="45836" cy="1053006"/>
          </a:xfrm>
          <a:prstGeom prst="rect">
            <a:avLst/>
          </a:prstGeom>
          <a:solidFill>
            <a:srgbClr val="1C657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defPPr marL="0" marR="0" indent="0" algn="l" defTabSz="501020" rtl="0" fontAlgn="auto" latinLnBrk="1" hangingPunct="0">
              <a:lnSpc>
                <a:spcPct val="100000"/>
              </a:lnSpc>
              <a:spcBef>
                <a:spcPts val="0"/>
              </a:spcBef>
              <a:spcAft>
                <a:spcPts val="0"/>
              </a:spcAft>
              <a:buClrTx/>
              <a:buSzTx/>
              <a:buFontTx/>
              <a:buNone/>
              <a:tabLst/>
              <a:defRPr kumimoji="0" sz="986" b="0" i="0" u="none" strike="noStrike" cap="none" spc="0" normalizeH="0" baseline="0">
                <a:ln>
                  <a:noFill/>
                </a:ln>
                <a:solidFill>
                  <a:srgbClr val="000000"/>
                </a:solidFill>
                <a:effectLst/>
                <a:uFillTx/>
              </a:defRPr>
            </a:defPPr>
            <a:lvl1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1pPr>
            <a:lvl2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2pPr>
            <a:lvl3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3pPr>
            <a:lvl4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4pPr>
            <a:lvl5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5pPr>
            <a:lvl6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6pPr>
            <a:lvl7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7pPr>
            <a:lvl8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8pPr>
            <a:lvl9pPr marL="0" marR="0" indent="0" algn="ctr" defTabSz="452310" rtl="0" fontAlgn="auto" latinLnBrk="0" hangingPunct="0">
              <a:lnSpc>
                <a:spcPct val="100000"/>
              </a:lnSpc>
              <a:spcBef>
                <a:spcPts val="0"/>
              </a:spcBef>
              <a:spcAft>
                <a:spcPts val="0"/>
              </a:spcAft>
              <a:buClrTx/>
              <a:buSzTx/>
              <a:buFontTx/>
              <a:buNone/>
              <a:tabLst/>
              <a:defRPr kumimoji="0" sz="1644"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lvl9pPr>
          </a:lstStyle>
          <a:p>
            <a:pPr marL="0" marR="0" indent="0" algn="ctr" defTabSz="827646" rtl="0" fontAlgn="auto" latinLnBrk="0" hangingPunct="0">
              <a:lnSpc>
                <a:spcPct val="100000"/>
              </a:lnSpc>
              <a:spcBef>
                <a:spcPts val="0"/>
              </a:spcBef>
              <a:spcAft>
                <a:spcPts val="0"/>
              </a:spcAft>
              <a:buClrTx/>
              <a:buSzTx/>
              <a:buFontTx/>
              <a:buNone/>
              <a:tabLst/>
            </a:pPr>
            <a:endParaRPr kumimoji="0" lang="el-GR" sz="3008"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endParaRPr>
          </a:p>
        </p:txBody>
      </p:sp>
      <p:pic>
        <p:nvPicPr>
          <p:cNvPr id="20" name="Graphic 19">
            <a:extLst>
              <a:ext uri="{FF2B5EF4-FFF2-40B4-BE49-F238E27FC236}">
                <a16:creationId xmlns:a16="http://schemas.microsoft.com/office/drawing/2014/main" id="{9B2465FA-8960-4BF7-43D6-0B5F6C7B8D5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54057" y="2125856"/>
            <a:ext cx="351827" cy="470755"/>
          </a:xfrm>
          <a:prstGeom prst="rect">
            <a:avLst/>
          </a:prstGeom>
        </p:spPr>
      </p:pic>
      <p:pic>
        <p:nvPicPr>
          <p:cNvPr id="22" name="Graphic 21">
            <a:extLst>
              <a:ext uri="{FF2B5EF4-FFF2-40B4-BE49-F238E27FC236}">
                <a16:creationId xmlns:a16="http://schemas.microsoft.com/office/drawing/2014/main" id="{00D9FFFC-FA2D-013C-E155-122CD88377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90194" y="2125856"/>
            <a:ext cx="390941" cy="470754"/>
          </a:xfrm>
          <a:prstGeom prst="rect">
            <a:avLst/>
          </a:prstGeom>
        </p:spPr>
      </p:pic>
      <p:pic>
        <p:nvPicPr>
          <p:cNvPr id="24" name="Graphic 23">
            <a:extLst>
              <a:ext uri="{FF2B5EF4-FFF2-40B4-BE49-F238E27FC236}">
                <a16:creationId xmlns:a16="http://schemas.microsoft.com/office/drawing/2014/main" id="{195BB899-3780-4378-4404-6DEA85D66FA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5477" y="2205088"/>
            <a:ext cx="487015" cy="391522"/>
          </a:xfrm>
          <a:prstGeom prst="rect">
            <a:avLst/>
          </a:prstGeom>
        </p:spPr>
      </p:pic>
      <p:pic>
        <p:nvPicPr>
          <p:cNvPr id="3" name="Picture 2" descr="A map of europe with location pins&#10;&#10;AI-generated content may be incorrect.">
            <a:extLst>
              <a:ext uri="{FF2B5EF4-FFF2-40B4-BE49-F238E27FC236}">
                <a16:creationId xmlns:a16="http://schemas.microsoft.com/office/drawing/2014/main" id="{80C7CD8F-CA6C-07F2-E442-1AA4DA3FD0BB}"/>
              </a:ext>
            </a:extLst>
          </p:cNvPr>
          <p:cNvPicPr>
            <a:picLocks noChangeAspect="1"/>
          </p:cNvPicPr>
          <p:nvPr/>
        </p:nvPicPr>
        <p:blipFill>
          <a:blip r:embed="rId11"/>
          <a:stretch>
            <a:fillRect/>
          </a:stretch>
        </p:blipFill>
        <p:spPr>
          <a:xfrm>
            <a:off x="3136345" y="2876247"/>
            <a:ext cx="5051790" cy="4138021"/>
          </a:xfrm>
          <a:prstGeom prst="rect">
            <a:avLst/>
          </a:prstGeom>
        </p:spPr>
      </p:pic>
      <p:pic>
        <p:nvPicPr>
          <p:cNvPr id="5" name="Picture 4">
            <a:extLst>
              <a:ext uri="{FF2B5EF4-FFF2-40B4-BE49-F238E27FC236}">
                <a16:creationId xmlns:a16="http://schemas.microsoft.com/office/drawing/2014/main" id="{2F47EB2E-E413-4202-8330-BE1C43AB996E}"/>
              </a:ext>
            </a:extLst>
          </p:cNvPr>
          <p:cNvPicPr>
            <a:picLocks noChangeAspect="1"/>
          </p:cNvPicPr>
          <p:nvPr/>
        </p:nvPicPr>
        <p:blipFill>
          <a:blip r:embed="rId12" cstate="email">
            <a:extLst>
              <a:ext uri="{BEBA8EAE-BF5A-486C-A8C5-ECC9F3942E4B}">
                <a14:imgProps xmlns:a14="http://schemas.microsoft.com/office/drawing/2010/main">
                  <a14:imgLayer r:embed="rId13">
                    <a14:imgEffect>
                      <a14:artisticCutout/>
                    </a14:imgEffect>
                  </a14:imgLayer>
                </a14:imgProps>
              </a:ext>
              <a:ext uri="{28A0092B-C50C-407E-A947-70E740481C1C}">
                <a14:useLocalDpi xmlns:a14="http://schemas.microsoft.com/office/drawing/2010/main"/>
              </a:ext>
            </a:extLst>
          </a:blip>
          <a:stretch>
            <a:fillRect/>
          </a:stretch>
        </p:blipFill>
        <p:spPr>
          <a:xfrm>
            <a:off x="9517371" y="5053464"/>
            <a:ext cx="288475" cy="288475"/>
          </a:xfrm>
          <a:prstGeom prst="rect">
            <a:avLst/>
          </a:prstGeom>
        </p:spPr>
      </p:pic>
      <p:sp>
        <p:nvSpPr>
          <p:cNvPr id="18" name="Rectangle 17">
            <a:extLst>
              <a:ext uri="{FF2B5EF4-FFF2-40B4-BE49-F238E27FC236}">
                <a16:creationId xmlns:a16="http://schemas.microsoft.com/office/drawing/2014/main" id="{A9C53468-9543-314C-1DB4-313FAB9AF889}"/>
              </a:ext>
            </a:extLst>
          </p:cNvPr>
          <p:cNvSpPr/>
          <p:nvPr/>
        </p:nvSpPr>
        <p:spPr>
          <a:xfrm>
            <a:off x="8569729" y="5090528"/>
            <a:ext cx="1227525" cy="247504"/>
          </a:xfrm>
          <a:prstGeom prst="rect">
            <a:avLst/>
          </a:prstGeom>
        </p:spPr>
        <p:txBody>
          <a:bodyPr wrap="square" lIns="60960" tIns="30480" rIns="60960" bIns="30480" anchor="t">
            <a:spAutoFit/>
          </a:bodyPr>
          <a:lstStyle/>
          <a:p>
            <a:pPr algn="l" rtl="0">
              <a:lnSpc>
                <a:spcPts val="1267"/>
              </a:lnSpc>
              <a:defRPr/>
            </a:pPr>
            <a:r>
              <a:rPr lang="en-US" b="1" kern="1200">
                <a:solidFill>
                  <a:schemeClr val="accent1"/>
                </a:solidFill>
                <a:latin typeface="Circular Std Book"/>
                <a:ea typeface="+mn-ea"/>
                <a:cs typeface="+mn-cs"/>
              </a:rPr>
              <a:t>Offices </a:t>
            </a:r>
            <a:r>
              <a:rPr lang="en-US" sz="1333" b="1" i="1" kern="1200">
                <a:latin typeface="Circular Std Book" panose="020B0604020101020102"/>
                <a:ea typeface="+mn-ea"/>
                <a:cs typeface="Segoe UI Light"/>
              </a:rPr>
              <a:t>  </a:t>
            </a:r>
            <a:r>
              <a:rPr lang="en-US" sz="1333" kern="1200">
                <a:latin typeface="Circular Std Book" panose="020B0604020101020102"/>
                <a:ea typeface="+mn-ea"/>
                <a:cs typeface="Segoe UI Light"/>
              </a:rPr>
              <a:t>   </a:t>
            </a:r>
            <a:endParaRPr kumimoji="0" lang="en-US" sz="1333" b="0" i="0" u="none" strike="noStrike" kern="1200" cap="none" spc="0" normalizeH="0" baseline="0" noProof="0">
              <a:ln>
                <a:noFill/>
              </a:ln>
              <a:solidFill>
                <a:prstClr val="black">
                  <a:lumMod val="65000"/>
                  <a:lumOff val="35000"/>
                </a:prstClr>
              </a:solidFill>
              <a:effectLst/>
              <a:uLnTx/>
              <a:uFillTx/>
              <a:latin typeface="Circular Std Book" panose="020B0604020101020102"/>
              <a:ea typeface="+mn-ea"/>
              <a:cs typeface="Segoe UI Light" panose="020B0502040204020203" pitchFamily="34" charset="0"/>
            </a:endParaRPr>
          </a:p>
        </p:txBody>
      </p:sp>
      <p:sp>
        <p:nvSpPr>
          <p:cNvPr id="21" name="Rectangle 20">
            <a:extLst>
              <a:ext uri="{FF2B5EF4-FFF2-40B4-BE49-F238E27FC236}">
                <a16:creationId xmlns:a16="http://schemas.microsoft.com/office/drawing/2014/main" id="{09CC7527-F13D-F943-F7CE-83EEDBEEA8ED}"/>
              </a:ext>
            </a:extLst>
          </p:cNvPr>
          <p:cNvSpPr/>
          <p:nvPr/>
        </p:nvSpPr>
        <p:spPr>
          <a:xfrm>
            <a:off x="8340732" y="5427296"/>
            <a:ext cx="3789211" cy="1323439"/>
          </a:xfrm>
          <a:prstGeom prst="rect">
            <a:avLst/>
          </a:prstGeom>
        </p:spPr>
        <p:txBody>
          <a:bodyPr wrap="square" lIns="91440" tIns="45720" rIns="91440" bIns="45720" anchor="t">
            <a:spAutoFit/>
          </a:bodyPr>
          <a:lstStyle/>
          <a:p>
            <a:pPr algn="l" defTabSz="609630" rtl="0">
              <a:defRPr/>
            </a:pPr>
            <a:r>
              <a:rPr lang="en-US" sz="1600" b="1" kern="120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Greece: </a:t>
            </a:r>
            <a:r>
              <a:rPr lang="en-US" sz="1600" kern="120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Athens, Thessaloniki, Larisa, Patra, Heraklion-Crete</a:t>
            </a:r>
          </a:p>
          <a:p>
            <a:pPr algn="l" defTabSz="609630">
              <a:defRPr/>
            </a:pPr>
            <a:r>
              <a:rPr lang="en-US" sz="1600" b="1" kern="120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Cyprus: </a:t>
            </a:r>
            <a:r>
              <a:rPr lang="en-US" sz="1600" kern="120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Limassol, Nicosia</a:t>
            </a:r>
          </a:p>
          <a:p>
            <a:pPr algn="l" defTabSz="609630">
              <a:defRPr/>
            </a:pPr>
            <a:r>
              <a:rPr lang="en-US" sz="1600" b="1" kern="120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Romania: </a:t>
            </a:r>
            <a:r>
              <a:rPr lang="en-US" sz="1600" kern="120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Bucharest, Brasov</a:t>
            </a:r>
          </a:p>
          <a:p>
            <a:pPr algn="l" defTabSz="609630">
              <a:defRPr/>
            </a:pPr>
            <a:r>
              <a:rPr lang="en-US" sz="1600" b="1" kern="120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Bulgaria: </a:t>
            </a:r>
            <a:r>
              <a:rPr lang="en-US" sz="1600" kern="120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Sofia</a:t>
            </a:r>
          </a:p>
        </p:txBody>
      </p:sp>
    </p:spTree>
    <p:extLst>
      <p:ext uri="{BB962C8B-B14F-4D97-AF65-F5344CB8AC3E}">
        <p14:creationId xmlns:p14="http://schemas.microsoft.com/office/powerpoint/2010/main" val="321171844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C453A-034C-7E4D-8799-2E07752E9EF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2FD937F-003A-E2D8-1F84-53B56F9C6DC4}"/>
              </a:ext>
            </a:extLst>
          </p:cNvPr>
          <p:cNvPicPr>
            <a:picLocks noChangeAspect="1"/>
          </p:cNvPicPr>
          <p:nvPr/>
        </p:nvPicPr>
        <p:blipFill>
          <a:blip r:embed="rId3"/>
          <a:stretch>
            <a:fillRect/>
          </a:stretch>
        </p:blipFill>
        <p:spPr>
          <a:xfrm rot="5400000">
            <a:off x="2647128" y="-2684930"/>
            <a:ext cx="6880875" cy="12177903"/>
          </a:xfrm>
          <a:prstGeom prst="rect">
            <a:avLst/>
          </a:prstGeom>
        </p:spPr>
      </p:pic>
      <p:pic>
        <p:nvPicPr>
          <p:cNvPr id="2" name="object 2" descr="Background pattern&#10;&#10;Description automatically generated">
            <a:extLst>
              <a:ext uri="{FF2B5EF4-FFF2-40B4-BE49-F238E27FC236}">
                <a16:creationId xmlns:a16="http://schemas.microsoft.com/office/drawing/2014/main" id="{CCBB0AC4-ABC3-69BA-1118-3AA91AF492CF}"/>
              </a:ext>
            </a:extLst>
          </p:cNvPr>
          <p:cNvPicPr/>
          <p:nvPr/>
        </p:nvPicPr>
        <p:blipFill>
          <a:blip r:embed="rId4" cstate="print"/>
          <a:stretch>
            <a:fillRect/>
          </a:stretch>
        </p:blipFill>
        <p:spPr>
          <a:xfrm>
            <a:off x="14095" y="1275775"/>
            <a:ext cx="12177905" cy="2153225"/>
          </a:xfrm>
          <a:prstGeom prst="rect">
            <a:avLst/>
          </a:prstGeom>
        </p:spPr>
      </p:pic>
      <p:sp>
        <p:nvSpPr>
          <p:cNvPr id="3" name="object 3">
            <a:extLst>
              <a:ext uri="{FF2B5EF4-FFF2-40B4-BE49-F238E27FC236}">
                <a16:creationId xmlns:a16="http://schemas.microsoft.com/office/drawing/2014/main" id="{1AF55192-41EF-767D-CC18-6347DA0BDEEE}"/>
              </a:ext>
            </a:extLst>
          </p:cNvPr>
          <p:cNvSpPr txBox="1"/>
          <p:nvPr/>
        </p:nvSpPr>
        <p:spPr>
          <a:xfrm>
            <a:off x="4558414" y="587313"/>
            <a:ext cx="4341145" cy="598492"/>
          </a:xfrm>
          <a:prstGeom prst="rect">
            <a:avLst/>
          </a:prstGeom>
        </p:spPr>
        <p:txBody>
          <a:bodyPr vert="horz" wrap="square" lIns="0" tIns="8467" rIns="0" bIns="0" rtlCol="0" anchor="t">
            <a:spAutoFit/>
          </a:bodyPr>
          <a:lstStyle/>
          <a:p>
            <a:pPr marL="8255">
              <a:spcBef>
                <a:spcPts val="67"/>
              </a:spcBef>
            </a:pPr>
            <a:r>
              <a:rPr lang="en-US" sz="3750" spc="136">
                <a:solidFill>
                  <a:schemeClr val="bg1"/>
                </a:solidFill>
                <a:latin typeface="Open Sans"/>
                <a:ea typeface="Open Sans"/>
                <a:cs typeface="Open Sans"/>
              </a:rPr>
              <a:t>Member of</a:t>
            </a:r>
          </a:p>
        </p:txBody>
      </p:sp>
      <p:sp>
        <p:nvSpPr>
          <p:cNvPr id="9" name="TextBox 8">
            <a:extLst>
              <a:ext uri="{FF2B5EF4-FFF2-40B4-BE49-F238E27FC236}">
                <a16:creationId xmlns:a16="http://schemas.microsoft.com/office/drawing/2014/main" id="{BF2B8C6A-9ECC-B27B-EB7E-FEB9974E145A}"/>
              </a:ext>
            </a:extLst>
          </p:cNvPr>
          <p:cNvSpPr txBox="1"/>
          <p:nvPr/>
        </p:nvSpPr>
        <p:spPr>
          <a:xfrm>
            <a:off x="3804976" y="4027309"/>
            <a:ext cx="2428592" cy="415498"/>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
                <a:srgbClr val="F58126"/>
              </a:buClr>
              <a:buSzPct val="120000"/>
              <a:buFontTx/>
              <a:buNone/>
              <a:tabLst/>
              <a:defRPr/>
            </a:pPr>
            <a:r>
              <a:rPr lang="en-US" sz="2100" kern="1200">
                <a:solidFill>
                  <a:schemeClr val="bg1"/>
                </a:solidFill>
                <a:latin typeface="Open Sans"/>
                <a:ea typeface="Open Sans"/>
                <a:cs typeface="Open Sans"/>
              </a:rPr>
              <a:t>4.500</a:t>
            </a:r>
            <a:r>
              <a:rPr kumimoji="0" lang="en-US" sz="1300" b="0" i="0" u="none" strike="noStrike" kern="1200" cap="none" spc="0" normalizeH="0" baseline="0" noProof="0">
                <a:ln>
                  <a:noFill/>
                </a:ln>
                <a:solidFill>
                  <a:schemeClr val="bg1"/>
                </a:solidFill>
                <a:effectLst/>
                <a:uLnTx/>
                <a:uFillTx/>
                <a:latin typeface="Open Sans"/>
                <a:ea typeface="Open Sans"/>
                <a:cs typeface="Open Sans"/>
              </a:rPr>
              <a:t> </a:t>
            </a:r>
            <a:r>
              <a:rPr kumimoji="0" lang="en-US" sz="1200" b="0" i="0" u="none" strike="noStrike" kern="1200" cap="none" spc="0" normalizeH="0" baseline="0" noProof="0">
                <a:ln>
                  <a:noFill/>
                </a:ln>
                <a:solidFill>
                  <a:schemeClr val="bg1"/>
                </a:solidFill>
                <a:effectLst/>
                <a:uLnTx/>
                <a:uFillTx/>
                <a:latin typeface="Open Sans"/>
                <a:ea typeface="Open Sans"/>
                <a:cs typeface="Open Sans"/>
              </a:rPr>
              <a:t>employees</a:t>
            </a:r>
            <a:r>
              <a:rPr kumimoji="0" lang="en-US" sz="1300" b="0" i="0" u="none" strike="noStrike" kern="1200" cap="none" spc="0" normalizeH="0" baseline="0" noProof="0">
                <a:ln>
                  <a:noFill/>
                </a:ln>
                <a:solidFill>
                  <a:schemeClr val="bg1"/>
                </a:solidFill>
                <a:effectLst/>
                <a:uLnTx/>
                <a:uFillTx/>
                <a:latin typeface="Open Sans"/>
                <a:ea typeface="Open Sans"/>
                <a:cs typeface="Open Sans"/>
              </a:rPr>
              <a:t>  </a:t>
            </a:r>
            <a:endParaRPr lang="el-GR" sz="1300" b="0" i="0" u="none" strike="noStrike" kern="1200" cap="none" spc="0" normalizeH="0" baseline="0" noProof="0">
              <a:ln>
                <a:noFill/>
              </a:ln>
              <a:solidFill>
                <a:schemeClr val="bg1"/>
              </a:solidFill>
              <a:effectLst/>
              <a:uLnTx/>
              <a:uFillTx/>
              <a:latin typeface="Open Sans"/>
              <a:ea typeface="Open Sans"/>
              <a:cs typeface="Open Sans"/>
            </a:endParaRPr>
          </a:p>
        </p:txBody>
      </p:sp>
      <p:sp>
        <p:nvSpPr>
          <p:cNvPr id="10" name="TextBox 9">
            <a:extLst>
              <a:ext uri="{FF2B5EF4-FFF2-40B4-BE49-F238E27FC236}">
                <a16:creationId xmlns:a16="http://schemas.microsoft.com/office/drawing/2014/main" id="{D3E18428-10F5-BC1C-A7FD-DC84DAC37F8C}"/>
              </a:ext>
            </a:extLst>
          </p:cNvPr>
          <p:cNvSpPr txBox="1"/>
          <p:nvPr/>
        </p:nvSpPr>
        <p:spPr>
          <a:xfrm>
            <a:off x="6885618" y="4027309"/>
            <a:ext cx="4179045" cy="420564"/>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
                <a:srgbClr val="F58126"/>
              </a:buClr>
              <a:buSzPct val="120000"/>
              <a:buFontTx/>
              <a:buNone/>
              <a:tabLst/>
              <a:defRPr/>
            </a:pPr>
            <a:r>
              <a:rPr kumimoji="0" lang="el-GR" sz="1300" b="0" i="0" u="none" strike="noStrike" kern="1200" cap="none" spc="0" normalizeH="0" baseline="0" noProof="0">
                <a:ln>
                  <a:noFill/>
                </a:ln>
                <a:solidFill>
                  <a:schemeClr val="bg1"/>
                </a:solidFill>
                <a:effectLst/>
                <a:uLnTx/>
                <a:uFillTx/>
                <a:latin typeface="Open Sans"/>
                <a:ea typeface="Open Sans"/>
                <a:cs typeface="Open Sans"/>
              </a:rPr>
              <a:t>€</a:t>
            </a:r>
            <a:r>
              <a:rPr kumimoji="0" lang="el-GR" sz="1850" b="0" i="0" u="none" strike="noStrike" kern="1200" cap="none" spc="0" normalizeH="0" baseline="0" noProof="0">
                <a:ln>
                  <a:noFill/>
                </a:ln>
                <a:solidFill>
                  <a:schemeClr val="bg1"/>
                </a:solidFill>
                <a:effectLst/>
                <a:uLnTx/>
                <a:uFillTx/>
                <a:latin typeface="Open Sans"/>
                <a:ea typeface="Open Sans"/>
                <a:cs typeface="Open Sans"/>
              </a:rPr>
              <a:t> </a:t>
            </a:r>
            <a:r>
              <a:rPr kumimoji="0" lang="en-US" sz="2100" b="0" i="0" u="none" strike="noStrike" kern="1200" cap="none" spc="0" normalizeH="0" baseline="0" noProof="0">
                <a:ln>
                  <a:noFill/>
                </a:ln>
                <a:solidFill>
                  <a:schemeClr val="bg1"/>
                </a:solidFill>
                <a:effectLst/>
                <a:uLnTx/>
                <a:uFillTx/>
                <a:latin typeface="Open Sans"/>
                <a:ea typeface="Open Sans"/>
                <a:cs typeface="Open Sans"/>
              </a:rPr>
              <a:t>1</a:t>
            </a:r>
            <a:r>
              <a:rPr kumimoji="0" lang="el-GR" sz="2100" b="0" i="0" u="none" strike="noStrike" kern="1200" cap="none" spc="0" normalizeH="0" baseline="0" noProof="0">
                <a:ln>
                  <a:noFill/>
                </a:ln>
                <a:solidFill>
                  <a:schemeClr val="bg1"/>
                </a:solidFill>
                <a:effectLst/>
                <a:uLnTx/>
                <a:uFillTx/>
                <a:latin typeface="Open Sans"/>
                <a:ea typeface="Open Sans"/>
                <a:cs typeface="Open Sans"/>
              </a:rPr>
              <a:t> </a:t>
            </a:r>
            <a:r>
              <a:rPr kumimoji="0" lang="en-US" sz="2100" b="0" i="0" u="none" strike="noStrike" kern="1200" cap="none" spc="0" normalizeH="0" baseline="0" noProof="0">
                <a:ln>
                  <a:noFill/>
                </a:ln>
                <a:solidFill>
                  <a:schemeClr val="bg1"/>
                </a:solidFill>
                <a:effectLst/>
                <a:uLnTx/>
                <a:uFillTx/>
                <a:latin typeface="Open Sans"/>
                <a:ea typeface="Open Sans"/>
                <a:cs typeface="Open Sans"/>
              </a:rPr>
              <a:t>Bil. </a:t>
            </a:r>
            <a:r>
              <a:rPr kumimoji="0" lang="en-US" sz="1200" b="0" i="0" u="none" strike="noStrike" kern="1200" cap="none" spc="0" normalizeH="0" baseline="0" noProof="0">
                <a:ln>
                  <a:noFill/>
                </a:ln>
                <a:solidFill>
                  <a:schemeClr val="bg1"/>
                </a:solidFill>
                <a:effectLst/>
                <a:uLnTx/>
                <a:uFillTx/>
                <a:latin typeface="Open Sans"/>
                <a:ea typeface="Open Sans"/>
                <a:cs typeface="Open Sans"/>
              </a:rPr>
              <a:t>assets under management</a:t>
            </a:r>
            <a:endParaRPr lang="el-GR" sz="1300" b="0" i="0" u="none" strike="noStrike" kern="1200" cap="none" spc="0" normalizeH="0" baseline="0" noProof="0">
              <a:ln>
                <a:noFill/>
              </a:ln>
              <a:solidFill>
                <a:schemeClr val="bg1"/>
              </a:solidFill>
              <a:effectLst/>
              <a:uLnTx/>
              <a:uFillTx/>
              <a:latin typeface="Open Sans"/>
              <a:ea typeface="Open Sans"/>
              <a:cs typeface="Open Sans"/>
            </a:endParaRPr>
          </a:p>
        </p:txBody>
      </p:sp>
      <p:sp>
        <p:nvSpPr>
          <p:cNvPr id="11" name="TextBox 10">
            <a:extLst>
              <a:ext uri="{FF2B5EF4-FFF2-40B4-BE49-F238E27FC236}">
                <a16:creationId xmlns:a16="http://schemas.microsoft.com/office/drawing/2014/main" id="{EF41D57F-C9FC-272E-6F5F-85423B2335C4}"/>
              </a:ext>
            </a:extLst>
          </p:cNvPr>
          <p:cNvSpPr txBox="1"/>
          <p:nvPr/>
        </p:nvSpPr>
        <p:spPr>
          <a:xfrm>
            <a:off x="3804976" y="4695934"/>
            <a:ext cx="2428592" cy="420564"/>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
                <a:srgbClr val="F58126"/>
              </a:buClr>
              <a:buSzPct val="120000"/>
              <a:buFontTx/>
              <a:buNone/>
              <a:tabLst/>
              <a:defRPr/>
            </a:pPr>
            <a:r>
              <a:rPr kumimoji="0" lang="en-US" sz="2100" b="0" i="0" u="none" strike="noStrike" kern="1200" cap="none" spc="0" normalizeH="0" baseline="0" noProof="0">
                <a:ln>
                  <a:noFill/>
                </a:ln>
                <a:solidFill>
                  <a:schemeClr val="bg1"/>
                </a:solidFill>
                <a:effectLst/>
                <a:uLnTx/>
                <a:uFillTx/>
                <a:latin typeface="Open Sans"/>
                <a:ea typeface="Open Sans"/>
                <a:cs typeface="Open Sans"/>
              </a:rPr>
              <a:t>5 </a:t>
            </a:r>
            <a:r>
              <a:rPr kumimoji="0" lang="en-US" sz="1200" b="0" i="0" u="none" strike="noStrike" kern="1200" cap="none" spc="0" normalizeH="0" baseline="0" noProof="0">
                <a:ln>
                  <a:noFill/>
                </a:ln>
                <a:solidFill>
                  <a:schemeClr val="bg1"/>
                </a:solidFill>
                <a:effectLst/>
                <a:uLnTx/>
                <a:uFillTx/>
                <a:latin typeface="Open Sans"/>
                <a:ea typeface="Open Sans"/>
                <a:cs typeface="Open Sans"/>
              </a:rPr>
              <a:t>companies</a:t>
            </a:r>
            <a:r>
              <a:rPr kumimoji="0" lang="en-US" sz="1300" b="0" i="0" u="none" strike="noStrike" kern="1200" cap="none" spc="0" normalizeH="0" baseline="0" noProof="0">
                <a:ln>
                  <a:noFill/>
                </a:ln>
                <a:solidFill>
                  <a:schemeClr val="bg1"/>
                </a:solidFill>
                <a:effectLst/>
                <a:uLnTx/>
                <a:uFillTx/>
                <a:latin typeface="Open Sans"/>
                <a:ea typeface="Open Sans"/>
                <a:cs typeface="Open Sans"/>
              </a:rPr>
              <a:t>   </a:t>
            </a:r>
            <a:endParaRPr lang="el-GR" sz="1300" b="0" i="0" u="none" strike="noStrike" kern="1200" cap="none" spc="0" normalizeH="0" baseline="0" noProof="0">
              <a:ln>
                <a:noFill/>
              </a:ln>
              <a:solidFill>
                <a:schemeClr val="bg1"/>
              </a:solidFill>
              <a:effectLst/>
              <a:uLnTx/>
              <a:uFillTx/>
              <a:latin typeface="Open Sans"/>
              <a:ea typeface="Open Sans"/>
              <a:cs typeface="Open Sans"/>
            </a:endParaRPr>
          </a:p>
        </p:txBody>
      </p:sp>
      <p:sp>
        <p:nvSpPr>
          <p:cNvPr id="12" name="TextBox 11">
            <a:extLst>
              <a:ext uri="{FF2B5EF4-FFF2-40B4-BE49-F238E27FC236}">
                <a16:creationId xmlns:a16="http://schemas.microsoft.com/office/drawing/2014/main" id="{3804E10B-D44B-58BE-FC58-E23E6CFC4AD6}"/>
              </a:ext>
            </a:extLst>
          </p:cNvPr>
          <p:cNvSpPr txBox="1"/>
          <p:nvPr/>
        </p:nvSpPr>
        <p:spPr>
          <a:xfrm>
            <a:off x="7085280" y="4700267"/>
            <a:ext cx="1889456" cy="420564"/>
          </a:xfrm>
          <a:prstGeom prst="rect">
            <a:avLst/>
          </a:prstGeom>
          <a:noFill/>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
                <a:srgbClr val="F58126"/>
              </a:buClr>
              <a:buSzPct val="120000"/>
              <a:buFontTx/>
              <a:buNone/>
              <a:tabLst/>
              <a:defRPr/>
            </a:pPr>
            <a:r>
              <a:rPr kumimoji="0" lang="en-US" sz="2100" b="0" i="0" u="none" strike="noStrike" kern="1200" cap="none" spc="0" normalizeH="0" baseline="0" noProof="0">
                <a:ln>
                  <a:noFill/>
                </a:ln>
                <a:solidFill>
                  <a:schemeClr val="bg1"/>
                </a:solidFill>
                <a:effectLst/>
                <a:uLnTx/>
                <a:uFillTx/>
                <a:latin typeface="Open Sans"/>
                <a:ea typeface="Open Sans"/>
                <a:cs typeface="Open Sans"/>
              </a:rPr>
              <a:t>8</a:t>
            </a:r>
            <a:r>
              <a:rPr kumimoji="0" lang="en-US" sz="1850" b="0" i="0" u="none" strike="noStrike" kern="1200" cap="none" spc="0" normalizeH="0" baseline="0" noProof="0">
                <a:ln>
                  <a:noFill/>
                </a:ln>
                <a:solidFill>
                  <a:schemeClr val="bg1"/>
                </a:solidFill>
                <a:effectLst/>
                <a:uLnTx/>
                <a:uFillTx/>
                <a:latin typeface="Open Sans"/>
                <a:ea typeface="Open Sans"/>
                <a:cs typeface="Open Sans"/>
              </a:rPr>
              <a:t> </a:t>
            </a:r>
            <a:r>
              <a:rPr kumimoji="0" lang="en-US" sz="1200" b="0" i="0" u="none" strike="noStrike" kern="1200" cap="none" spc="0" normalizeH="0" baseline="0" noProof="0">
                <a:ln>
                  <a:noFill/>
                </a:ln>
                <a:solidFill>
                  <a:schemeClr val="bg1"/>
                </a:solidFill>
                <a:effectLst/>
                <a:uLnTx/>
                <a:uFillTx/>
                <a:latin typeface="Open Sans"/>
                <a:ea typeface="Open Sans"/>
                <a:cs typeface="Open Sans"/>
              </a:rPr>
              <a:t>countries</a:t>
            </a:r>
            <a:r>
              <a:rPr kumimoji="0" lang="en-US" sz="1300" b="0" i="0" u="none" strike="noStrike" kern="1200" cap="none" spc="0" normalizeH="0" baseline="0" noProof="0">
                <a:ln>
                  <a:noFill/>
                </a:ln>
                <a:solidFill>
                  <a:schemeClr val="bg1"/>
                </a:solidFill>
                <a:effectLst/>
                <a:uLnTx/>
                <a:uFillTx/>
                <a:latin typeface="Open Sans"/>
                <a:ea typeface="Open Sans"/>
                <a:cs typeface="Open Sans"/>
              </a:rPr>
              <a:t>  </a:t>
            </a:r>
            <a:endParaRPr lang="el-GR" sz="1300" b="0" i="0" u="none" strike="noStrike" kern="1200" cap="none" spc="0" normalizeH="0" baseline="0" noProof="0">
              <a:ln>
                <a:noFill/>
              </a:ln>
              <a:solidFill>
                <a:schemeClr val="bg1"/>
              </a:solidFill>
              <a:effectLst/>
              <a:uLnTx/>
              <a:uFillTx/>
              <a:latin typeface="Open Sans"/>
              <a:ea typeface="Open Sans"/>
              <a:cs typeface="Open Sans"/>
            </a:endParaRPr>
          </a:p>
        </p:txBody>
      </p:sp>
      <p:sp>
        <p:nvSpPr>
          <p:cNvPr id="13" name="TextBox 12">
            <a:extLst>
              <a:ext uri="{FF2B5EF4-FFF2-40B4-BE49-F238E27FC236}">
                <a16:creationId xmlns:a16="http://schemas.microsoft.com/office/drawing/2014/main" id="{DC94011E-D411-4179-7E4B-1BEB856768FC}"/>
              </a:ext>
            </a:extLst>
          </p:cNvPr>
          <p:cNvSpPr txBox="1"/>
          <p:nvPr/>
        </p:nvSpPr>
        <p:spPr>
          <a:xfrm flipH="1">
            <a:off x="3571825" y="4030355"/>
            <a:ext cx="701055" cy="338554"/>
          </a:xfrm>
          <a:prstGeom prst="rect">
            <a:avLst/>
          </a:prstGeom>
          <a:noFill/>
          <a:effectLst/>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
                <a:srgbClr val="F58126"/>
              </a:buClr>
              <a:buSzPct val="120000"/>
              <a:buFontTx/>
              <a:buNone/>
              <a:tabLst/>
              <a:defRPr/>
            </a:pPr>
            <a:r>
              <a:rPr kumimoji="0" lang="en-US" sz="1600" b="1" i="0" u="none" strike="noStrike" kern="1200" cap="none" spc="0" normalizeH="0" baseline="0" noProof="0">
                <a:ln>
                  <a:noFill/>
                </a:ln>
                <a:solidFill>
                  <a:srgbClr val="00B0F0"/>
                </a:solidFill>
                <a:effectLst/>
                <a:uLnTx/>
                <a:uFillTx/>
                <a:latin typeface="Cooper Black"/>
                <a:ea typeface="Segoe UI Black"/>
                <a:cs typeface="Segoe UI Light"/>
              </a:rPr>
              <a:t>|</a:t>
            </a:r>
            <a:endParaRPr lang="el-GR" sz="1600" b="1" i="0" u="none" strike="noStrike" kern="1200" cap="none" spc="0" normalizeH="0" baseline="0" noProof="0">
              <a:ln>
                <a:noFill/>
              </a:ln>
              <a:solidFill>
                <a:srgbClr val="00B0F0"/>
              </a:solidFill>
              <a:effectLst/>
              <a:uLnTx/>
              <a:uFillTx/>
              <a:latin typeface="Segoe UI Black" panose="020B0A02040204020203" pitchFamily="34" charset="0"/>
              <a:ea typeface="Segoe UI Black"/>
              <a:cs typeface="Segoe UI Light"/>
            </a:endParaRPr>
          </a:p>
        </p:txBody>
      </p:sp>
      <p:sp>
        <p:nvSpPr>
          <p:cNvPr id="14" name="TextBox 13">
            <a:extLst>
              <a:ext uri="{FF2B5EF4-FFF2-40B4-BE49-F238E27FC236}">
                <a16:creationId xmlns:a16="http://schemas.microsoft.com/office/drawing/2014/main" id="{950D9A0A-7E3F-79EF-A1EB-B8A46A6A14B4}"/>
              </a:ext>
            </a:extLst>
          </p:cNvPr>
          <p:cNvSpPr txBox="1"/>
          <p:nvPr/>
        </p:nvSpPr>
        <p:spPr>
          <a:xfrm>
            <a:off x="3572664" y="4731007"/>
            <a:ext cx="328674" cy="338554"/>
          </a:xfrm>
          <a:prstGeom prst="rect">
            <a:avLst/>
          </a:prstGeom>
          <a:noFill/>
          <a:effectLst/>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
                <a:srgbClr val="F58126"/>
              </a:buClr>
              <a:buSzPct val="120000"/>
              <a:buFontTx/>
              <a:buNone/>
              <a:tabLst/>
              <a:defRPr/>
            </a:pPr>
            <a:r>
              <a:rPr kumimoji="0" lang="en-US" sz="1600" b="1" i="0" u="none" strike="noStrike" kern="1200" cap="none" spc="0" normalizeH="0" baseline="0" noProof="0">
                <a:ln>
                  <a:noFill/>
                </a:ln>
                <a:solidFill>
                  <a:srgbClr val="00B0F0"/>
                </a:solidFill>
                <a:effectLst/>
                <a:uLnTx/>
                <a:uFillTx/>
                <a:latin typeface="Cooper Black"/>
                <a:ea typeface="Segoe UI Black"/>
                <a:cs typeface="Segoe UI Light"/>
              </a:rPr>
              <a:t>|</a:t>
            </a:r>
            <a:endParaRPr lang="el-GR" sz="1600" b="1" i="0" u="none" strike="noStrike" kern="1200" cap="none" spc="0" normalizeH="0" baseline="0" noProof="0">
              <a:ln>
                <a:noFill/>
              </a:ln>
              <a:solidFill>
                <a:srgbClr val="00B0F0"/>
              </a:solidFill>
              <a:effectLst/>
              <a:uLnTx/>
              <a:uFillTx/>
              <a:latin typeface="Cooper Black" panose="0208090404030B020404" pitchFamily="18" charset="0"/>
              <a:ea typeface="Segoe UI Black"/>
              <a:cs typeface="Segoe UI Light"/>
            </a:endParaRPr>
          </a:p>
        </p:txBody>
      </p:sp>
      <p:sp>
        <p:nvSpPr>
          <p:cNvPr id="15" name="TextBox 14">
            <a:extLst>
              <a:ext uri="{FF2B5EF4-FFF2-40B4-BE49-F238E27FC236}">
                <a16:creationId xmlns:a16="http://schemas.microsoft.com/office/drawing/2014/main" id="{F3E64FB2-F3ED-408A-5EE9-9F53487A0C6F}"/>
              </a:ext>
            </a:extLst>
          </p:cNvPr>
          <p:cNvSpPr txBox="1"/>
          <p:nvPr/>
        </p:nvSpPr>
        <p:spPr>
          <a:xfrm>
            <a:off x="6729825" y="4061246"/>
            <a:ext cx="318377" cy="338554"/>
          </a:xfrm>
          <a:prstGeom prst="rect">
            <a:avLst/>
          </a:prstGeom>
          <a:noFill/>
          <a:effectLst/>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
                <a:srgbClr val="F58126"/>
              </a:buClr>
              <a:buSzPct val="120000"/>
              <a:buFontTx/>
              <a:buNone/>
              <a:tabLst/>
              <a:defRPr/>
            </a:pPr>
            <a:r>
              <a:rPr kumimoji="0" lang="en-US" sz="1600" b="1" i="0" u="none" strike="noStrike" kern="1200" cap="none" spc="0" normalizeH="0" baseline="0" noProof="0">
                <a:ln>
                  <a:noFill/>
                </a:ln>
                <a:solidFill>
                  <a:srgbClr val="00B0F0"/>
                </a:solidFill>
                <a:effectLst/>
                <a:uLnTx/>
                <a:uFillTx/>
                <a:latin typeface="Cooper Black"/>
                <a:ea typeface="Segoe UI Black"/>
                <a:cs typeface="Segoe UI Light"/>
              </a:rPr>
              <a:t>|</a:t>
            </a:r>
            <a:endParaRPr lang="el-GR" sz="1600" b="1" i="0" u="none" strike="noStrike" kern="1200" cap="none" spc="0" normalizeH="0" baseline="0" noProof="0">
              <a:ln>
                <a:noFill/>
              </a:ln>
              <a:solidFill>
                <a:srgbClr val="00B0F0"/>
              </a:solidFill>
              <a:effectLst/>
              <a:uLnTx/>
              <a:uFillTx/>
              <a:latin typeface="Cooper Black" panose="0208090404030B020404" pitchFamily="18" charset="0"/>
              <a:ea typeface="Segoe UI Black"/>
              <a:cs typeface="Segoe UI Light"/>
            </a:endParaRPr>
          </a:p>
        </p:txBody>
      </p:sp>
      <p:sp>
        <p:nvSpPr>
          <p:cNvPr id="16" name="TextBox 15">
            <a:extLst>
              <a:ext uri="{FF2B5EF4-FFF2-40B4-BE49-F238E27FC236}">
                <a16:creationId xmlns:a16="http://schemas.microsoft.com/office/drawing/2014/main" id="{93FB59F2-60E7-5B6E-A017-3158CEDE8A39}"/>
              </a:ext>
            </a:extLst>
          </p:cNvPr>
          <p:cNvSpPr txBox="1"/>
          <p:nvPr/>
        </p:nvSpPr>
        <p:spPr>
          <a:xfrm flipH="1">
            <a:off x="6728987" y="4782493"/>
            <a:ext cx="423027" cy="338554"/>
          </a:xfrm>
          <a:prstGeom prst="rect">
            <a:avLst/>
          </a:prstGeom>
          <a:noFill/>
          <a:effectLst/>
        </p:spPr>
        <p:txBody>
          <a:bodyPr wrap="square" lIns="91440" tIns="45720" rIns="91440" bIns="45720" rtlCol="0" anchor="t">
            <a:spAutoFit/>
          </a:bodyPr>
          <a:lstStyle/>
          <a:p>
            <a:pPr marL="0" marR="0" lvl="0" indent="0" algn="l" defTabSz="609630" rtl="0" eaLnBrk="1" fontAlgn="auto" latinLnBrk="0" hangingPunct="1">
              <a:lnSpc>
                <a:spcPct val="100000"/>
              </a:lnSpc>
              <a:spcBef>
                <a:spcPts val="0"/>
              </a:spcBef>
              <a:spcAft>
                <a:spcPts val="0"/>
              </a:spcAft>
              <a:buClr>
                <a:srgbClr val="F58126"/>
              </a:buClr>
              <a:buSzPct val="120000"/>
              <a:buFontTx/>
              <a:buNone/>
              <a:tabLst/>
              <a:defRPr/>
            </a:pPr>
            <a:r>
              <a:rPr kumimoji="0" lang="en-US" sz="1600" b="1" i="0" u="none" strike="noStrike" kern="1200" cap="none" spc="0" normalizeH="0" baseline="0" noProof="0">
                <a:ln>
                  <a:noFill/>
                </a:ln>
                <a:solidFill>
                  <a:srgbClr val="00B0F0"/>
                </a:solidFill>
                <a:effectLst/>
                <a:uLnTx/>
                <a:uFillTx/>
                <a:latin typeface="Cooper Black"/>
                <a:ea typeface="Segoe UI Black"/>
                <a:cs typeface="Segoe UI Light"/>
              </a:rPr>
              <a:t>|</a:t>
            </a:r>
            <a:endParaRPr lang="el-GR" sz="1600" b="1" i="0" u="none" strike="noStrike" kern="1200" cap="none" spc="0" normalizeH="0" baseline="0" noProof="0">
              <a:ln>
                <a:noFill/>
              </a:ln>
              <a:solidFill>
                <a:srgbClr val="00B0F0"/>
              </a:solidFill>
              <a:effectLst/>
              <a:uLnTx/>
              <a:uFillTx/>
              <a:latin typeface="Cooper Black" panose="0208090404030B020404" pitchFamily="18" charset="0"/>
              <a:ea typeface="Segoe UI Black"/>
              <a:cs typeface="Segoe UI Light"/>
            </a:endParaRPr>
          </a:p>
        </p:txBody>
      </p:sp>
      <p:pic>
        <p:nvPicPr>
          <p:cNvPr id="17" name="Picture 2" descr="Νέο Διοικητικό Συμβούλιο για τον Όμιλο Olympia">
            <a:extLst>
              <a:ext uri="{FF2B5EF4-FFF2-40B4-BE49-F238E27FC236}">
                <a16:creationId xmlns:a16="http://schemas.microsoft.com/office/drawing/2014/main" id="{44CB3F51-7179-534E-E09F-025AE9E25CA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6966" b="30112"/>
          <a:stretch/>
        </p:blipFill>
        <p:spPr bwMode="auto">
          <a:xfrm>
            <a:off x="4272880" y="1460057"/>
            <a:ext cx="3355135" cy="60458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SUNLIGHT-Reliable-Battery-Solutions-Logo - ACE Power Electronics">
            <a:extLst>
              <a:ext uri="{FF2B5EF4-FFF2-40B4-BE49-F238E27FC236}">
                <a16:creationId xmlns:a16="http://schemas.microsoft.com/office/drawing/2014/main" id="{BE5009B2-6A94-180B-4382-D31B18D25EA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401813" y="2562501"/>
            <a:ext cx="1745365" cy="45895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Westnet Distribution: Σημαντική ενίσχυση πωλήσεων και κερδοφορίας ...">
            <a:extLst>
              <a:ext uri="{FF2B5EF4-FFF2-40B4-BE49-F238E27FC236}">
                <a16:creationId xmlns:a16="http://schemas.microsoft.com/office/drawing/2014/main" id="{E0CDA484-850A-F9F7-5029-93A38D3D85C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5543580" y="2576702"/>
            <a:ext cx="1330506" cy="4422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PMM">
            <a:extLst>
              <a:ext uri="{FF2B5EF4-FFF2-40B4-BE49-F238E27FC236}">
                <a16:creationId xmlns:a16="http://schemas.microsoft.com/office/drawing/2014/main" id="{33454785-88FA-6A09-18A3-3A9D6D4FB52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06547" y="2439474"/>
            <a:ext cx="1732185" cy="69269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blue text on a black background&#10;&#10;Description automatically generated">
            <a:extLst>
              <a:ext uri="{FF2B5EF4-FFF2-40B4-BE49-F238E27FC236}">
                <a16:creationId xmlns:a16="http://schemas.microsoft.com/office/drawing/2014/main" id="{610FBD57-296A-3BC3-0AC0-16EC819DC28D}"/>
              </a:ext>
            </a:extLst>
          </p:cNvPr>
          <p:cNvPicPr>
            <a:picLocks noChangeAspect="1"/>
          </p:cNvPicPr>
          <p:nvPr/>
        </p:nvPicPr>
        <p:blipFill>
          <a:blip r:embed="rId9"/>
          <a:stretch>
            <a:fillRect/>
          </a:stretch>
        </p:blipFill>
        <p:spPr>
          <a:xfrm>
            <a:off x="6944556" y="2383909"/>
            <a:ext cx="2033635" cy="835083"/>
          </a:xfrm>
          <a:prstGeom prst="rect">
            <a:avLst/>
          </a:prstGeom>
        </p:spPr>
      </p:pic>
      <p:pic>
        <p:nvPicPr>
          <p:cNvPr id="7" name="Picture 6" descr="A black text with a white background&#10;&#10;AI-generated content may be incorrect.">
            <a:extLst>
              <a:ext uri="{FF2B5EF4-FFF2-40B4-BE49-F238E27FC236}">
                <a16:creationId xmlns:a16="http://schemas.microsoft.com/office/drawing/2014/main" id="{8FEDBE47-D130-8325-E83A-0EE6CC775F9A}"/>
              </a:ext>
            </a:extLst>
          </p:cNvPr>
          <p:cNvPicPr>
            <a:picLocks noChangeAspect="1"/>
          </p:cNvPicPr>
          <p:nvPr/>
        </p:nvPicPr>
        <p:blipFill>
          <a:blip r:embed="rId10"/>
          <a:stretch>
            <a:fillRect/>
          </a:stretch>
        </p:blipFill>
        <p:spPr>
          <a:xfrm>
            <a:off x="9119795" y="2555903"/>
            <a:ext cx="1727271" cy="454752"/>
          </a:xfrm>
          <a:prstGeom prst="rect">
            <a:avLst/>
          </a:prstGeom>
        </p:spPr>
      </p:pic>
    </p:spTree>
    <p:extLst>
      <p:ext uri="{BB962C8B-B14F-4D97-AF65-F5344CB8AC3E}">
        <p14:creationId xmlns:p14="http://schemas.microsoft.com/office/powerpoint/2010/main" val="335115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61846-2E77-753C-8258-AF800B5A7FBA}"/>
              </a:ext>
            </a:extLst>
          </p:cNvPr>
          <p:cNvSpPr>
            <a:spLocks noGrp="1"/>
          </p:cNvSpPr>
          <p:nvPr>
            <p:ph type="title"/>
          </p:nvPr>
        </p:nvSpPr>
        <p:spPr/>
        <p:txBody>
          <a:bodyPr/>
          <a:lstStyle/>
          <a:p>
            <a:r>
              <a:rPr lang="el-GR">
                <a:latin typeface="Aptos"/>
              </a:rPr>
              <a:t>.</a:t>
            </a:r>
            <a:br>
              <a:rPr lang="el-GR">
                <a:latin typeface="Aptos"/>
              </a:rPr>
            </a:br>
            <a:endParaRPr lang="en-US">
              <a:latin typeface="Aptos"/>
            </a:endParaRPr>
          </a:p>
        </p:txBody>
      </p:sp>
      <p:sp>
        <p:nvSpPr>
          <p:cNvPr id="4" name="Slide Number Placeholder 3">
            <a:extLst>
              <a:ext uri="{FF2B5EF4-FFF2-40B4-BE49-F238E27FC236}">
                <a16:creationId xmlns:a16="http://schemas.microsoft.com/office/drawing/2014/main" id="{D0AC6AFC-586F-0E2A-5D35-4DD6DE16DD04}"/>
              </a:ext>
            </a:extLst>
          </p:cNvPr>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none" strike="noStrike" kern="0" cap="none" spc="0" normalizeH="0" baseline="0" noProof="0">
                <a:ln>
                  <a:noFill/>
                </a:ln>
                <a:solidFill>
                  <a:sysClr val="windowText" lastClr="000000"/>
                </a:solidFill>
                <a:effectLst/>
                <a:uLnTx/>
                <a:uFillTx/>
                <a:latin typeface="Aptos"/>
              </a:rPr>
              <a: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Aptos"/>
            </a:endParaRPr>
          </a:p>
        </p:txBody>
      </p:sp>
      <p:grpSp>
        <p:nvGrpSpPr>
          <p:cNvPr id="7" name="Group 6">
            <a:extLst>
              <a:ext uri="{FF2B5EF4-FFF2-40B4-BE49-F238E27FC236}">
                <a16:creationId xmlns:a16="http://schemas.microsoft.com/office/drawing/2014/main" id="{00E5CD60-55AD-63FF-9A18-C0527B5DAFBF}"/>
              </a:ext>
            </a:extLst>
          </p:cNvPr>
          <p:cNvGrpSpPr/>
          <p:nvPr/>
        </p:nvGrpSpPr>
        <p:grpSpPr>
          <a:xfrm>
            <a:off x="327720" y="315789"/>
            <a:ext cx="11542959" cy="839114"/>
            <a:chOff x="255639" y="192221"/>
            <a:chExt cx="11542959" cy="839114"/>
          </a:xfrm>
        </p:grpSpPr>
        <p:pic>
          <p:nvPicPr>
            <p:cNvPr id="5" name="Graphic 4">
              <a:extLst>
                <a:ext uri="{FF2B5EF4-FFF2-40B4-BE49-F238E27FC236}">
                  <a16:creationId xmlns:a16="http://schemas.microsoft.com/office/drawing/2014/main" id="{7D693B1A-C527-C28A-17E4-1753F4609B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639" y="192221"/>
              <a:ext cx="11542959" cy="839114"/>
            </a:xfrm>
            <a:prstGeom prst="rect">
              <a:avLst/>
            </a:prstGeom>
          </p:spPr>
        </p:pic>
        <p:sp>
          <p:nvSpPr>
            <p:cNvPr id="6" name="TextBox 5">
              <a:extLst>
                <a:ext uri="{FF2B5EF4-FFF2-40B4-BE49-F238E27FC236}">
                  <a16:creationId xmlns:a16="http://schemas.microsoft.com/office/drawing/2014/main" id="{F3061944-12D4-3F57-53D0-3AC378845030}"/>
                </a:ext>
              </a:extLst>
            </p:cNvPr>
            <p:cNvSpPr txBox="1"/>
            <p:nvPr/>
          </p:nvSpPr>
          <p:spPr>
            <a:xfrm>
              <a:off x="383105" y="288269"/>
              <a:ext cx="6459794" cy="677108"/>
            </a:xfrm>
            <a:prstGeom prst="rect">
              <a:avLst/>
            </a:prstGeom>
            <a:no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uLnTx/>
                  <a:uFillTx/>
                  <a:latin typeface="Aptos"/>
                  <a:ea typeface="Open Sans"/>
                  <a:cs typeface="Open Sans"/>
                </a:rPr>
                <a:t>Product</a:t>
              </a:r>
              <a:r>
                <a:rPr kumimoji="0" lang="en-US" sz="3800" b="1" i="0" u="none" strike="noStrike" kern="0" cap="none" spc="0" normalizeH="0" baseline="0" noProof="0">
                  <a:ln>
                    <a:noFill/>
                  </a:ln>
                  <a:solidFill>
                    <a:srgbClr val="1C6573"/>
                  </a:solidFill>
                  <a:effectLst/>
                  <a:uLnTx/>
                  <a:uFillTx/>
                  <a:latin typeface="Aptos"/>
                </a:rPr>
                <a:t> </a:t>
              </a:r>
              <a:r>
                <a:rPr kumimoji="0" lang="en-US" sz="2400" b="1" i="0" u="none" strike="noStrike" kern="0" cap="none" spc="0" normalizeH="0" baseline="0" noProof="0">
                  <a:ln>
                    <a:noFill/>
                  </a:ln>
                  <a:solidFill>
                    <a:prstClr val="white"/>
                  </a:solidFill>
                  <a:effectLst/>
                  <a:uLnTx/>
                  <a:uFillTx/>
                  <a:latin typeface="Aptos"/>
                  <a:ea typeface="Open Sans"/>
                  <a:cs typeface="Open Sans"/>
                </a:rPr>
                <a:t>Lines </a:t>
              </a:r>
            </a:p>
          </p:txBody>
        </p:sp>
      </p:grpSp>
      <p:sp>
        <p:nvSpPr>
          <p:cNvPr id="13" name="Content Placeholder 2">
            <a:extLst>
              <a:ext uri="{FF2B5EF4-FFF2-40B4-BE49-F238E27FC236}">
                <a16:creationId xmlns:a16="http://schemas.microsoft.com/office/drawing/2014/main" id="{030A80D0-EF54-A411-D4BB-A1A39B5A877B}"/>
              </a:ext>
            </a:extLst>
          </p:cNvPr>
          <p:cNvSpPr txBox="1">
            <a:spLocks/>
          </p:cNvSpPr>
          <p:nvPr/>
        </p:nvSpPr>
        <p:spPr>
          <a:xfrm>
            <a:off x="333526" y="1280696"/>
            <a:ext cx="11531355" cy="2360740"/>
          </a:xfrm>
          <a:prstGeom prst="rect">
            <a:avLst/>
          </a:prstGeom>
          <a:ln>
            <a:noFill/>
          </a:ln>
        </p:spPr>
        <p:txBody>
          <a:bodyPr vert="horz" lIns="60960" tIns="30480" rIns="60960" bIns="30480" rtlCol="0" anchor="t">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baseline="0">
                <a:solidFill>
                  <a:schemeClr val="tx1"/>
                </a:solidFill>
                <a:latin typeface="CF Din Light" panose="02000506000000020003" pitchFamily="2" charset="-95"/>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baseline="0">
                <a:solidFill>
                  <a:schemeClr val="tx1"/>
                </a:solidFill>
                <a:latin typeface="CF Din Light" panose="02000506000000020003" pitchFamily="2" charset="-95"/>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baseline="0">
                <a:solidFill>
                  <a:schemeClr val="tx1"/>
                </a:solidFill>
                <a:latin typeface="CF Din Light" panose="02000506000000020003" pitchFamily="2" charset="-95"/>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baseline="0">
                <a:solidFill>
                  <a:schemeClr val="tx1"/>
                </a:solidFill>
                <a:latin typeface="CF Din Light" panose="02000506000000020003" pitchFamily="2" charset="-95"/>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baseline="0">
                <a:solidFill>
                  <a:schemeClr val="tx1"/>
                </a:solidFill>
                <a:latin typeface="CF Din Light" panose="02000506000000020003" pitchFamily="2" charset="-95"/>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09630" rtl="0" eaLnBrk="1" fontAlgn="auto" latinLnBrk="0" hangingPunct="1">
              <a:lnSpc>
                <a:spcPct val="90000"/>
              </a:lnSpc>
              <a:spcBef>
                <a:spcPts val="1000"/>
              </a:spcBef>
              <a:spcAft>
                <a:spcPts val="0"/>
              </a:spcAft>
              <a:buClrTx/>
              <a:buSzTx/>
              <a:buFont typeface="Wingdings" panose="05000000000000000000" pitchFamily="2" charset="2"/>
              <a:buNone/>
              <a:tabLst/>
              <a:defRPr/>
            </a:pPr>
            <a:r>
              <a:rPr lang="en-US" sz="2000" b="1">
                <a:solidFill>
                  <a:srgbClr val="145B8B"/>
                </a:solidFill>
                <a:latin typeface="Aptos"/>
                <a:ea typeface="Open Sans"/>
                <a:cs typeface="Open Sans"/>
              </a:rPr>
              <a:t>Development</a:t>
            </a:r>
            <a:r>
              <a:rPr lang="en-US" sz="2000">
                <a:solidFill>
                  <a:srgbClr val="145B8B"/>
                </a:solidFill>
                <a:latin typeface="Aptos"/>
                <a:ea typeface="Open Sans"/>
                <a:cs typeface="Open Sans"/>
              </a:rPr>
              <a:t>, </a:t>
            </a:r>
            <a:r>
              <a:rPr lang="en-US" sz="2000" b="1">
                <a:solidFill>
                  <a:srgbClr val="145B8B"/>
                </a:solidFill>
                <a:latin typeface="Aptos"/>
                <a:ea typeface="Open Sans"/>
                <a:cs typeface="Open Sans"/>
              </a:rPr>
              <a:t>Distribution</a:t>
            </a:r>
            <a:r>
              <a:rPr lang="en-US" sz="2000">
                <a:solidFill>
                  <a:srgbClr val="145B8B"/>
                </a:solidFill>
                <a:latin typeface="Aptos"/>
                <a:ea typeface="Open Sans"/>
                <a:cs typeface="Open Sans"/>
              </a:rPr>
              <a:t>, </a:t>
            </a:r>
            <a:r>
              <a:rPr lang="en-US" sz="2000" b="1">
                <a:solidFill>
                  <a:srgbClr val="145B8B"/>
                </a:solidFill>
                <a:latin typeface="Aptos"/>
                <a:ea typeface="Open Sans"/>
                <a:cs typeface="Open Sans"/>
              </a:rPr>
              <a:t>Implementation</a:t>
            </a:r>
            <a:r>
              <a:rPr lang="en-US" sz="2000">
                <a:solidFill>
                  <a:srgbClr val="145B8B"/>
                </a:solidFill>
                <a:latin typeface="Aptos"/>
                <a:ea typeface="Open Sans"/>
                <a:cs typeface="Open Sans"/>
              </a:rPr>
              <a:t>, and </a:t>
            </a:r>
            <a:r>
              <a:rPr lang="en-US" sz="2000" b="1">
                <a:solidFill>
                  <a:srgbClr val="145B8B"/>
                </a:solidFill>
                <a:latin typeface="Aptos"/>
                <a:ea typeface="Open Sans"/>
                <a:cs typeface="Open Sans"/>
              </a:rPr>
              <a:t>Support</a:t>
            </a:r>
            <a:r>
              <a:rPr lang="en-US" sz="2000">
                <a:solidFill>
                  <a:srgbClr val="145B8B"/>
                </a:solidFill>
                <a:latin typeface="Aptos"/>
                <a:ea typeface="Open Sans"/>
                <a:cs typeface="Open Sans"/>
              </a:rPr>
              <a:t> are the key stages in the lifecycle of a software solution.</a:t>
            </a:r>
          </a:p>
          <a:p>
            <a:pPr>
              <a:buFont typeface="Arial" panose="020B0604020202020204" pitchFamily="34" charset="0"/>
              <a:buChar char="•"/>
            </a:pPr>
            <a:r>
              <a:rPr lang="en-US" sz="2000" b="1">
                <a:solidFill>
                  <a:srgbClr val="145B8B"/>
                </a:solidFill>
                <a:latin typeface="Aptos"/>
                <a:ea typeface="Open Sans"/>
                <a:cs typeface="Open Sans"/>
              </a:rPr>
              <a:t>Development: </a:t>
            </a:r>
            <a:r>
              <a:rPr lang="en-US" sz="2000">
                <a:solidFill>
                  <a:srgbClr val="145B8B"/>
                </a:solidFill>
                <a:latin typeface="Aptos"/>
                <a:ea typeface="Open Sans"/>
                <a:cs typeface="Open Sans"/>
              </a:rPr>
              <a:t>Designing and creating innovative, scalable software.</a:t>
            </a:r>
          </a:p>
          <a:p>
            <a:pPr>
              <a:buFont typeface="Arial" panose="020B0604020202020204" pitchFamily="34" charset="0"/>
              <a:buChar char="•"/>
            </a:pPr>
            <a:r>
              <a:rPr lang="en-US" sz="2000" b="1">
                <a:solidFill>
                  <a:srgbClr val="145B8B"/>
                </a:solidFill>
                <a:latin typeface="Aptos"/>
                <a:ea typeface="Open Sans"/>
                <a:cs typeface="Open Sans"/>
              </a:rPr>
              <a:t>Distribution: </a:t>
            </a:r>
            <a:r>
              <a:rPr lang="en-US" sz="2000">
                <a:solidFill>
                  <a:srgbClr val="145B8B"/>
                </a:solidFill>
                <a:latin typeface="Aptos"/>
                <a:ea typeface="Open Sans"/>
                <a:cs typeface="Open Sans"/>
              </a:rPr>
              <a:t>Making the solution available to businesses through licensing and deployment.</a:t>
            </a:r>
          </a:p>
          <a:p>
            <a:pPr>
              <a:buFont typeface="Arial" panose="020B0604020202020204" pitchFamily="34" charset="0"/>
              <a:buChar char="•"/>
            </a:pPr>
            <a:r>
              <a:rPr lang="en-US" sz="2000" b="1">
                <a:solidFill>
                  <a:srgbClr val="145B8B"/>
                </a:solidFill>
                <a:latin typeface="Aptos"/>
                <a:ea typeface="Open Sans"/>
                <a:cs typeface="Open Sans"/>
              </a:rPr>
              <a:t>Implementation: </a:t>
            </a:r>
            <a:r>
              <a:rPr lang="en-US" sz="2000">
                <a:solidFill>
                  <a:srgbClr val="145B8B"/>
                </a:solidFill>
                <a:latin typeface="Aptos"/>
                <a:ea typeface="Open Sans"/>
                <a:cs typeface="Open Sans"/>
              </a:rPr>
              <a:t>Seamless integration, customization, and configuration based on business needs.</a:t>
            </a:r>
          </a:p>
          <a:p>
            <a:pPr>
              <a:buFont typeface="Arial" panose="020B0604020202020204" pitchFamily="34" charset="0"/>
              <a:buChar char="•"/>
            </a:pPr>
            <a:r>
              <a:rPr lang="en-US" sz="2000" b="1">
                <a:solidFill>
                  <a:srgbClr val="145B8B"/>
                </a:solidFill>
                <a:latin typeface="Aptos"/>
                <a:ea typeface="Open Sans"/>
                <a:cs typeface="Open Sans"/>
              </a:rPr>
              <a:t>Support: </a:t>
            </a:r>
            <a:r>
              <a:rPr lang="en-US" sz="2000">
                <a:solidFill>
                  <a:srgbClr val="145B8B"/>
                </a:solidFill>
                <a:latin typeface="Aptos"/>
                <a:ea typeface="Open Sans"/>
                <a:cs typeface="Open Sans"/>
              </a:rPr>
              <a:t>Ongoing maintenance, troubleshooting, updates, and user training for long-term efficiency.</a:t>
            </a:r>
          </a:p>
          <a:p>
            <a:pPr marL="228600" marR="0" lvl="0" indent="-228600" algn="l" defTabSz="60963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en-US" sz="2000" b="1" i="0" u="none" strike="noStrike" kern="1200" cap="none" spc="0" normalizeH="0" baseline="0" noProof="0">
              <a:ln>
                <a:noFill/>
              </a:ln>
              <a:solidFill>
                <a:srgbClr val="145B8B"/>
              </a:solidFill>
              <a:effectLst/>
              <a:uLnTx/>
              <a:uFillTx/>
              <a:latin typeface="Aptos"/>
              <a:ea typeface="Open Sans" panose="020B0606030504020204" pitchFamily="34" charset="0"/>
              <a:cs typeface="Open Sans" panose="020B0606030504020204" pitchFamily="34" charset="0"/>
            </a:endParaRPr>
          </a:p>
          <a:p>
            <a:pPr marL="0" marR="0" lvl="0" indent="0" algn="l" defTabSz="609630" rtl="0" eaLnBrk="1" fontAlgn="auto" latinLnBrk="0" hangingPunct="1">
              <a:lnSpc>
                <a:spcPts val="1600"/>
              </a:lnSpc>
              <a:spcBef>
                <a:spcPts val="667"/>
              </a:spcBef>
              <a:spcAft>
                <a:spcPts val="0"/>
              </a:spcAft>
              <a:buClrTx/>
              <a:buSzTx/>
              <a:buFont typeface="Wingdings" panose="05000000000000000000" pitchFamily="2" charset="2"/>
              <a:buNone/>
              <a:tabLst/>
              <a:defRPr/>
            </a:pPr>
            <a:endParaRPr kumimoji="0" lang="en-US" sz="2000" b="1" i="0" u="none" strike="noStrike" kern="1200" cap="none" spc="0" normalizeH="0" baseline="0" noProof="0">
              <a:ln>
                <a:noFill/>
              </a:ln>
              <a:solidFill>
                <a:srgbClr val="145B8B"/>
              </a:solidFill>
              <a:effectLst/>
              <a:uLnTx/>
              <a:uFillTx/>
              <a:latin typeface="Aptos"/>
              <a:ea typeface="Open Sans" panose="020B0606030504020204" pitchFamily="34" charset="0"/>
              <a:cs typeface="Open Sans" panose="020B0606030504020204" pitchFamily="34" charset="0"/>
            </a:endParaRPr>
          </a:p>
        </p:txBody>
      </p:sp>
      <p:sp>
        <p:nvSpPr>
          <p:cNvPr id="15" name="Content Placeholder 2">
            <a:extLst>
              <a:ext uri="{FF2B5EF4-FFF2-40B4-BE49-F238E27FC236}">
                <a16:creationId xmlns:a16="http://schemas.microsoft.com/office/drawing/2014/main" id="{B5EFDFA5-8ACA-6E96-7BFE-5C243952C878}"/>
              </a:ext>
            </a:extLst>
          </p:cNvPr>
          <p:cNvSpPr txBox="1">
            <a:spLocks/>
          </p:cNvSpPr>
          <p:nvPr/>
        </p:nvSpPr>
        <p:spPr>
          <a:xfrm>
            <a:off x="1564584" y="4277461"/>
            <a:ext cx="4026460" cy="963608"/>
          </a:xfrm>
          <a:prstGeom prst="rect">
            <a:avLst/>
          </a:prstGeom>
        </p:spPr>
        <p:txBody>
          <a:bodyPr vert="horz" lIns="60960" tIns="30480" rIns="60960" bIns="30480" rtlCol="0" anchor="t">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baseline="0">
                <a:solidFill>
                  <a:schemeClr val="tx1"/>
                </a:solidFill>
                <a:latin typeface="CF Din Light" panose="02000506000000020003" pitchFamily="2" charset="-95"/>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baseline="0">
                <a:solidFill>
                  <a:schemeClr val="tx1"/>
                </a:solidFill>
                <a:latin typeface="CF Din Light" panose="02000506000000020003" pitchFamily="2" charset="-95"/>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baseline="0">
                <a:solidFill>
                  <a:schemeClr val="tx1"/>
                </a:solidFill>
                <a:latin typeface="CF Din Light" panose="02000506000000020003" pitchFamily="2" charset="-95"/>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baseline="0">
                <a:solidFill>
                  <a:schemeClr val="tx1"/>
                </a:solidFill>
                <a:latin typeface="CF Din Light" panose="02000506000000020003" pitchFamily="2" charset="-95"/>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baseline="0">
                <a:solidFill>
                  <a:schemeClr val="tx1"/>
                </a:solidFill>
                <a:latin typeface="CF Din Light" panose="02000506000000020003" pitchFamily="2" charset="-95"/>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09630" rtl="0" eaLnBrk="1" fontAlgn="auto" latinLnBrk="0" hangingPunct="1">
              <a:lnSpc>
                <a:spcPct val="90000"/>
              </a:lnSpc>
              <a:spcBef>
                <a:spcPts val="667"/>
              </a:spcBef>
              <a:spcAft>
                <a:spcPts val="0"/>
              </a:spcAft>
              <a:buClrTx/>
              <a:buSzTx/>
              <a:buFont typeface="Wingdings" panose="05000000000000000000" pitchFamily="2" charset="2"/>
              <a:buNone/>
              <a:tabLst/>
              <a:defRPr/>
            </a:pPr>
            <a:r>
              <a:rPr kumimoji="0" lang="en-US" sz="1800" b="1" i="0" u="none" strike="noStrike" kern="1200" cap="none" spc="0" normalizeH="0" baseline="0" noProof="0">
                <a:ln>
                  <a:noFill/>
                </a:ln>
                <a:solidFill>
                  <a:srgbClr val="145B8B"/>
                </a:solidFill>
                <a:effectLst/>
                <a:uLnTx/>
                <a:uFillTx/>
                <a:latin typeface="Aptos"/>
                <a:ea typeface="Open Sans"/>
                <a:cs typeface="Open Sans"/>
              </a:rPr>
              <a:t>ERP</a:t>
            </a:r>
          </a:p>
          <a:p>
            <a:pPr marL="0" marR="0" lvl="0" indent="0" algn="l" defTabSz="609630" rtl="0" eaLnBrk="1" fontAlgn="auto" latinLnBrk="0" hangingPunct="1">
              <a:lnSpc>
                <a:spcPct val="90000"/>
              </a:lnSpc>
              <a:spcBef>
                <a:spcPts val="667"/>
              </a:spcBef>
              <a:spcAft>
                <a:spcPts val="0"/>
              </a:spcAft>
              <a:buClrTx/>
              <a:buSzTx/>
              <a:buFont typeface="Wingdings" panose="05000000000000000000" pitchFamily="2" charset="2"/>
              <a:buNone/>
              <a:tabLst/>
              <a:defRPr/>
            </a:pPr>
            <a:r>
              <a:rPr kumimoji="0" lang="en-US" sz="1800" b="1" i="0" u="none" strike="noStrike" kern="1200" cap="none" spc="0" normalizeH="0" baseline="0" noProof="0">
                <a:ln>
                  <a:noFill/>
                </a:ln>
                <a:solidFill>
                  <a:srgbClr val="145B8B"/>
                </a:solidFill>
                <a:effectLst/>
                <a:uLnTx/>
                <a:uFillTx/>
                <a:latin typeface="Aptos"/>
                <a:ea typeface="Open Sans"/>
                <a:cs typeface="Open Sans"/>
              </a:rPr>
              <a:t>CRM</a:t>
            </a:r>
          </a:p>
          <a:p>
            <a:pPr marL="0" marR="0" lvl="0" indent="0" algn="l" defTabSz="609630" rtl="0" eaLnBrk="1" fontAlgn="auto" latinLnBrk="0" hangingPunct="1">
              <a:lnSpc>
                <a:spcPct val="90000"/>
              </a:lnSpc>
              <a:spcBef>
                <a:spcPts val="667"/>
              </a:spcBef>
              <a:spcAft>
                <a:spcPts val="0"/>
              </a:spcAft>
              <a:buClrTx/>
              <a:buSzTx/>
              <a:buFont typeface="Wingdings" panose="05000000000000000000" pitchFamily="2" charset="2"/>
              <a:buNone/>
              <a:tabLst/>
              <a:defRPr/>
            </a:pPr>
            <a:r>
              <a:rPr kumimoji="0" lang="en-US" sz="1800" b="1" i="0" u="none" strike="noStrike" kern="1200" cap="none" spc="0" normalizeH="0" baseline="0" noProof="0">
                <a:ln>
                  <a:noFill/>
                </a:ln>
                <a:solidFill>
                  <a:srgbClr val="145B8B"/>
                </a:solidFill>
                <a:effectLst/>
                <a:uLnTx/>
                <a:uFillTx/>
                <a:latin typeface="Aptos"/>
                <a:ea typeface="Open Sans"/>
                <a:cs typeface="Open Sans"/>
              </a:rPr>
              <a:t>HCM</a:t>
            </a:r>
          </a:p>
          <a:p>
            <a:pPr marL="0" marR="0" lvl="0" indent="0" algn="l" defTabSz="609630" rtl="0" eaLnBrk="1" fontAlgn="auto" latinLnBrk="0" hangingPunct="1">
              <a:lnSpc>
                <a:spcPct val="90000"/>
              </a:lnSpc>
              <a:spcBef>
                <a:spcPts val="667"/>
              </a:spcBef>
              <a:spcAft>
                <a:spcPts val="0"/>
              </a:spcAft>
              <a:buClrTx/>
              <a:buSzTx/>
              <a:buFont typeface="Wingdings" panose="05000000000000000000" pitchFamily="2" charset="2"/>
              <a:buNone/>
              <a:tabLst/>
              <a:defRPr/>
            </a:pPr>
            <a:r>
              <a:rPr kumimoji="0" lang="en-US" sz="1800" b="1" i="0" u="none" strike="noStrike" kern="1200" cap="none" spc="0" normalizeH="0" baseline="0" noProof="0">
                <a:ln>
                  <a:noFill/>
                </a:ln>
                <a:solidFill>
                  <a:srgbClr val="145B8B"/>
                </a:solidFill>
                <a:effectLst/>
                <a:uLnTx/>
                <a:uFillTx/>
                <a:latin typeface="Aptos"/>
                <a:ea typeface="Open Sans"/>
                <a:cs typeface="Open Sans"/>
              </a:rPr>
              <a:t>SCM</a:t>
            </a:r>
          </a:p>
        </p:txBody>
      </p:sp>
      <p:sp>
        <p:nvSpPr>
          <p:cNvPr id="17" name="Content Placeholder 2">
            <a:extLst>
              <a:ext uri="{FF2B5EF4-FFF2-40B4-BE49-F238E27FC236}">
                <a16:creationId xmlns:a16="http://schemas.microsoft.com/office/drawing/2014/main" id="{8AB228CE-6583-902B-886F-AE46FBEBE6B2}"/>
              </a:ext>
            </a:extLst>
          </p:cNvPr>
          <p:cNvSpPr txBox="1">
            <a:spLocks/>
          </p:cNvSpPr>
          <p:nvPr/>
        </p:nvSpPr>
        <p:spPr>
          <a:xfrm>
            <a:off x="1634966" y="5900206"/>
            <a:ext cx="4036356" cy="340155"/>
          </a:xfrm>
          <a:prstGeom prst="rect">
            <a:avLst/>
          </a:prstGeom>
        </p:spPr>
        <p:txBody>
          <a:bodyPr vert="horz" lIns="60960" tIns="30480" rIns="60960" bIns="30480" rtlCol="0" anchor="t">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baseline="0">
                <a:solidFill>
                  <a:schemeClr val="tx1"/>
                </a:solidFill>
                <a:latin typeface="CF Din Light" panose="02000506000000020003" pitchFamily="2" charset="-95"/>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baseline="0">
                <a:solidFill>
                  <a:schemeClr val="tx1"/>
                </a:solidFill>
                <a:latin typeface="CF Din Light" panose="02000506000000020003" pitchFamily="2" charset="-95"/>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baseline="0">
                <a:solidFill>
                  <a:schemeClr val="tx1"/>
                </a:solidFill>
                <a:latin typeface="CF Din Light" panose="02000506000000020003" pitchFamily="2" charset="-95"/>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baseline="0">
                <a:solidFill>
                  <a:schemeClr val="tx1"/>
                </a:solidFill>
                <a:latin typeface="CF Din Light" panose="02000506000000020003" pitchFamily="2" charset="-95"/>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baseline="0">
                <a:solidFill>
                  <a:schemeClr val="tx1"/>
                </a:solidFill>
                <a:latin typeface="CF Din Light" panose="02000506000000020003" pitchFamily="2" charset="-95"/>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09630" rtl="0" eaLnBrk="1" fontAlgn="auto" latinLnBrk="0" hangingPunct="1">
              <a:lnSpc>
                <a:spcPct val="90000"/>
              </a:lnSpc>
              <a:spcBef>
                <a:spcPts val="667"/>
              </a:spcBef>
              <a:spcAft>
                <a:spcPts val="0"/>
              </a:spcAft>
              <a:buClrTx/>
              <a:buSzTx/>
              <a:buFont typeface="Wingdings" panose="05000000000000000000" pitchFamily="2" charset="2"/>
              <a:buNone/>
              <a:tabLst/>
              <a:defRPr/>
            </a:pPr>
            <a:r>
              <a:rPr kumimoji="0" lang="en-US" sz="1800" b="1" i="0" u="none" strike="noStrike" kern="1200" cap="none" spc="0" normalizeH="0" baseline="0" noProof="0">
                <a:ln>
                  <a:noFill/>
                </a:ln>
                <a:solidFill>
                  <a:srgbClr val="145B8B"/>
                </a:solidFill>
                <a:effectLst/>
                <a:uLnTx/>
                <a:uFillTx/>
                <a:latin typeface="Aptos"/>
                <a:ea typeface="Open Sans"/>
                <a:cs typeface="Open Sans"/>
              </a:rPr>
              <a:t>Innovative SaaS Solutions</a:t>
            </a:r>
          </a:p>
        </p:txBody>
      </p:sp>
      <p:sp>
        <p:nvSpPr>
          <p:cNvPr id="33" name="Content Placeholder 2">
            <a:extLst>
              <a:ext uri="{FF2B5EF4-FFF2-40B4-BE49-F238E27FC236}">
                <a16:creationId xmlns:a16="http://schemas.microsoft.com/office/drawing/2014/main" id="{D497897A-EB68-6832-B60A-8FE15AD4E4A6}"/>
              </a:ext>
            </a:extLst>
          </p:cNvPr>
          <p:cNvSpPr txBox="1">
            <a:spLocks/>
          </p:cNvSpPr>
          <p:nvPr/>
        </p:nvSpPr>
        <p:spPr>
          <a:xfrm>
            <a:off x="6660944" y="4329512"/>
            <a:ext cx="4016564" cy="1092258"/>
          </a:xfrm>
          <a:prstGeom prst="rect">
            <a:avLst/>
          </a:prstGeom>
        </p:spPr>
        <p:txBody>
          <a:bodyPr vert="horz" lIns="60960" tIns="30480" rIns="60960" bIns="30480" rtlCol="0" anchor="t">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baseline="0">
                <a:solidFill>
                  <a:schemeClr val="tx1"/>
                </a:solidFill>
                <a:latin typeface="CF Din Light" panose="02000506000000020003" pitchFamily="2" charset="-95"/>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baseline="0">
                <a:solidFill>
                  <a:schemeClr val="tx1"/>
                </a:solidFill>
                <a:latin typeface="CF Din Light" panose="02000506000000020003" pitchFamily="2" charset="-95"/>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baseline="0">
                <a:solidFill>
                  <a:schemeClr val="tx1"/>
                </a:solidFill>
                <a:latin typeface="CF Din Light" panose="02000506000000020003" pitchFamily="2" charset="-95"/>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baseline="0">
                <a:solidFill>
                  <a:schemeClr val="tx1"/>
                </a:solidFill>
                <a:latin typeface="CF Din Light" panose="02000506000000020003" pitchFamily="2" charset="-95"/>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baseline="0">
                <a:solidFill>
                  <a:schemeClr val="tx1"/>
                </a:solidFill>
                <a:latin typeface="CF Din Light" panose="02000506000000020003" pitchFamily="2" charset="-95"/>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09630" rtl="0" eaLnBrk="1" fontAlgn="auto" latinLnBrk="0" hangingPunct="1">
              <a:lnSpc>
                <a:spcPct val="90000"/>
              </a:lnSpc>
              <a:spcBef>
                <a:spcPts val="667"/>
              </a:spcBef>
              <a:spcAft>
                <a:spcPts val="0"/>
              </a:spcAft>
              <a:buClrTx/>
              <a:buSzTx/>
              <a:buFont typeface="Wingdings" panose="05000000000000000000" pitchFamily="2" charset="2"/>
              <a:buNone/>
              <a:tabLst/>
              <a:defRPr/>
            </a:pPr>
            <a:r>
              <a:rPr kumimoji="0" lang="en-US" sz="1800" b="1" i="0" u="none" strike="noStrike" kern="1200" cap="none" spc="0" normalizeH="0" baseline="0" noProof="0">
                <a:ln>
                  <a:noFill/>
                </a:ln>
                <a:solidFill>
                  <a:srgbClr val="145B8B"/>
                </a:solidFill>
                <a:effectLst/>
                <a:uLnTx/>
                <a:uFillTx/>
                <a:latin typeface="Aptos"/>
                <a:ea typeface="Open Sans"/>
                <a:cs typeface="Open Sans"/>
              </a:rPr>
              <a:t>Retail</a:t>
            </a:r>
          </a:p>
          <a:p>
            <a:pPr marL="0" marR="0" lvl="0" indent="0" algn="l" defTabSz="609630" rtl="0" eaLnBrk="1" fontAlgn="auto" latinLnBrk="0" hangingPunct="1">
              <a:lnSpc>
                <a:spcPct val="90000"/>
              </a:lnSpc>
              <a:spcBef>
                <a:spcPts val="667"/>
              </a:spcBef>
              <a:spcAft>
                <a:spcPts val="0"/>
              </a:spcAft>
              <a:buClrTx/>
              <a:buSzTx/>
              <a:buFont typeface="Wingdings" panose="05000000000000000000" pitchFamily="2" charset="2"/>
              <a:buNone/>
              <a:tabLst/>
              <a:defRPr/>
            </a:pPr>
            <a:r>
              <a:rPr kumimoji="0" lang="en-US" sz="1800" b="1" i="0" u="none" strike="noStrike" kern="1200" cap="none" spc="0" normalizeH="0" baseline="0" noProof="0">
                <a:ln>
                  <a:noFill/>
                </a:ln>
                <a:solidFill>
                  <a:srgbClr val="145B8B"/>
                </a:solidFill>
                <a:effectLst/>
                <a:uLnTx/>
                <a:uFillTx/>
                <a:latin typeface="Aptos"/>
                <a:ea typeface="Open Sans"/>
                <a:cs typeface="Open Sans"/>
              </a:rPr>
              <a:t>Mobile</a:t>
            </a:r>
          </a:p>
          <a:p>
            <a:pPr marL="0" marR="0" lvl="0" indent="0" algn="l" defTabSz="609630" rtl="0" eaLnBrk="1" fontAlgn="auto" latinLnBrk="0" hangingPunct="1">
              <a:lnSpc>
                <a:spcPct val="90000"/>
              </a:lnSpc>
              <a:spcBef>
                <a:spcPts val="667"/>
              </a:spcBef>
              <a:spcAft>
                <a:spcPts val="0"/>
              </a:spcAft>
              <a:buClrTx/>
              <a:buSzTx/>
              <a:buFont typeface="Wingdings" panose="05000000000000000000" pitchFamily="2" charset="2"/>
              <a:buNone/>
              <a:tabLst/>
              <a:defRPr/>
            </a:pPr>
            <a:r>
              <a:rPr kumimoji="0" lang="en-US" sz="1800" b="1" i="0" u="none" strike="noStrike" kern="1200" cap="none" spc="0" normalizeH="0" baseline="0" noProof="0">
                <a:ln>
                  <a:noFill/>
                </a:ln>
                <a:solidFill>
                  <a:srgbClr val="145B8B"/>
                </a:solidFill>
                <a:effectLst/>
                <a:uLnTx/>
                <a:uFillTx/>
                <a:latin typeface="Aptos"/>
                <a:ea typeface="Open Sans"/>
                <a:cs typeface="Open Sans"/>
              </a:rPr>
              <a:t>E-Commerce</a:t>
            </a:r>
          </a:p>
          <a:p>
            <a:pPr marL="0" marR="0" lvl="0" indent="0" algn="l" defTabSz="609630" rtl="0" eaLnBrk="1" fontAlgn="auto" latinLnBrk="0" hangingPunct="1">
              <a:lnSpc>
                <a:spcPct val="90000"/>
              </a:lnSpc>
              <a:spcBef>
                <a:spcPts val="667"/>
              </a:spcBef>
              <a:spcAft>
                <a:spcPts val="0"/>
              </a:spcAft>
              <a:buClrTx/>
              <a:buSzTx/>
              <a:buFont typeface="Wingdings" panose="05000000000000000000" pitchFamily="2" charset="2"/>
              <a:buNone/>
              <a:tabLst/>
              <a:defRPr/>
            </a:pPr>
            <a:r>
              <a:rPr kumimoji="0" lang="en-US" sz="1800" b="1" i="0" u="none" strike="noStrike" kern="1200" cap="none" spc="0" normalizeH="0" baseline="0" noProof="0">
                <a:ln>
                  <a:noFill/>
                </a:ln>
                <a:solidFill>
                  <a:srgbClr val="145B8B"/>
                </a:solidFill>
                <a:effectLst/>
                <a:uLnTx/>
                <a:uFillTx/>
                <a:latin typeface="Aptos"/>
                <a:ea typeface="Open Sans"/>
                <a:cs typeface="Open Sans"/>
              </a:rPr>
              <a:t>E-Invoicing</a:t>
            </a:r>
          </a:p>
          <a:p>
            <a:pPr marL="0" marR="0" lvl="0" indent="0" algn="l" defTabSz="609630" rtl="0" eaLnBrk="1" fontAlgn="auto" latinLnBrk="0" hangingPunct="1">
              <a:lnSpc>
                <a:spcPct val="90000"/>
              </a:lnSpc>
              <a:spcBef>
                <a:spcPts val="667"/>
              </a:spcBef>
              <a:spcAft>
                <a:spcPts val="0"/>
              </a:spcAft>
              <a:buClrTx/>
              <a:buSzTx/>
              <a:buFont typeface="Wingdings" panose="05000000000000000000" pitchFamily="2" charset="2"/>
              <a:buNone/>
              <a:tabLst/>
              <a:defRPr/>
            </a:pPr>
            <a:r>
              <a:rPr kumimoji="0" lang="en-US" sz="1800" b="1" i="0" u="none" strike="noStrike" kern="1200" cap="none" spc="0" normalizeH="0" baseline="0" noProof="0">
                <a:ln>
                  <a:noFill/>
                </a:ln>
                <a:solidFill>
                  <a:srgbClr val="145B8B"/>
                </a:solidFill>
                <a:effectLst/>
                <a:uLnTx/>
                <a:uFillTx/>
                <a:latin typeface="Aptos"/>
                <a:ea typeface="Open Sans"/>
                <a:cs typeface="Open Sans"/>
              </a:rPr>
              <a:t>Enterprise</a:t>
            </a:r>
            <a:r>
              <a:rPr kumimoji="0" lang="en-US" sz="1800" b="0" i="0" u="none" strike="noStrike" kern="1200" cap="none" spc="0" normalizeH="0" baseline="0" noProof="0">
                <a:ln>
                  <a:noFill/>
                </a:ln>
                <a:solidFill>
                  <a:srgbClr val="145B8B"/>
                </a:solidFill>
                <a:effectLst/>
                <a:uLnTx/>
                <a:uFillTx/>
                <a:latin typeface="Aptos"/>
                <a:ea typeface="Open Sans"/>
                <a:cs typeface="Open Sans"/>
              </a:rPr>
              <a:t> </a:t>
            </a:r>
            <a:r>
              <a:rPr kumimoji="0" lang="en-US" sz="1800" b="1" i="0" u="none" strike="noStrike" kern="1200" cap="none" spc="0" normalizeH="0" baseline="0" noProof="0">
                <a:ln>
                  <a:noFill/>
                </a:ln>
                <a:solidFill>
                  <a:srgbClr val="145B8B"/>
                </a:solidFill>
                <a:effectLst/>
                <a:uLnTx/>
                <a:uFillTx/>
                <a:latin typeface="Aptos"/>
                <a:ea typeface="Open Sans"/>
                <a:cs typeface="Open Sans"/>
              </a:rPr>
              <a:t>Mobility Solutions</a:t>
            </a:r>
            <a:endParaRPr kumimoji="0" lang="en-US" sz="2800" b="0" i="0" u="none" strike="noStrike" kern="1200" cap="none" spc="0" normalizeH="0" baseline="0" noProof="0">
              <a:ln>
                <a:noFill/>
              </a:ln>
              <a:solidFill>
                <a:srgbClr val="145B8B"/>
              </a:solidFill>
              <a:effectLst/>
              <a:uLnTx/>
              <a:uFillTx/>
              <a:latin typeface="Aptos"/>
              <a:ea typeface="+mn-ea"/>
              <a:cs typeface="+mn-cs"/>
            </a:endParaRPr>
          </a:p>
        </p:txBody>
      </p:sp>
      <p:pic>
        <p:nvPicPr>
          <p:cNvPr id="8" name="Graphic 7" descr="Cloud outline">
            <a:extLst>
              <a:ext uri="{FF2B5EF4-FFF2-40B4-BE49-F238E27FC236}">
                <a16:creationId xmlns:a16="http://schemas.microsoft.com/office/drawing/2014/main" id="{CC34F8AC-9B3C-A07A-8DFF-C034916D2AA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6097" y="5443151"/>
            <a:ext cx="914400" cy="914400"/>
          </a:xfrm>
          <a:prstGeom prst="rect">
            <a:avLst/>
          </a:prstGeom>
        </p:spPr>
      </p:pic>
      <p:pic>
        <p:nvPicPr>
          <p:cNvPr id="9" name="Graphic 8" descr="Online Network outline">
            <a:extLst>
              <a:ext uri="{FF2B5EF4-FFF2-40B4-BE49-F238E27FC236}">
                <a16:creationId xmlns:a16="http://schemas.microsoft.com/office/drawing/2014/main" id="{CD59177C-8E37-F9B9-2987-7147C7C33DC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52070" y="4609070"/>
            <a:ext cx="914400" cy="914400"/>
          </a:xfrm>
          <a:prstGeom prst="rect">
            <a:avLst/>
          </a:prstGeom>
        </p:spPr>
      </p:pic>
      <p:pic>
        <p:nvPicPr>
          <p:cNvPr id="10" name="Graphic 9" descr="Programmer male with solid fill">
            <a:extLst>
              <a:ext uri="{FF2B5EF4-FFF2-40B4-BE49-F238E27FC236}">
                <a16:creationId xmlns:a16="http://schemas.microsoft.com/office/drawing/2014/main" id="{7390C800-98EC-5399-5A86-A5D28D86F2C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3422" y="4310449"/>
            <a:ext cx="914400" cy="914400"/>
          </a:xfrm>
          <a:prstGeom prst="rect">
            <a:avLst/>
          </a:prstGeom>
        </p:spPr>
      </p:pic>
    </p:spTree>
    <p:extLst>
      <p:ext uri="{BB962C8B-B14F-4D97-AF65-F5344CB8AC3E}">
        <p14:creationId xmlns:p14="http://schemas.microsoft.com/office/powerpoint/2010/main" val="1719102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2D837-CBD0-E856-3E0B-C92A080AEC84}"/>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0762DF82-23FB-9150-0842-651DF71827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644" y="159237"/>
            <a:ext cx="11542959" cy="839114"/>
          </a:xfrm>
          <a:prstGeom prst="rect">
            <a:avLst/>
          </a:prstGeom>
        </p:spPr>
      </p:pic>
      <p:sp>
        <p:nvSpPr>
          <p:cNvPr id="60" name="Title 5">
            <a:extLst>
              <a:ext uri="{FF2B5EF4-FFF2-40B4-BE49-F238E27FC236}">
                <a16:creationId xmlns:a16="http://schemas.microsoft.com/office/drawing/2014/main" id="{04E374B8-3298-3E11-41E9-8CB399F275F4}"/>
              </a:ext>
            </a:extLst>
          </p:cNvPr>
          <p:cNvSpPr txBox="1">
            <a:spLocks/>
          </p:cNvSpPr>
          <p:nvPr/>
        </p:nvSpPr>
        <p:spPr>
          <a:xfrm>
            <a:off x="446359" y="314117"/>
            <a:ext cx="10646213" cy="523604"/>
          </a:xfrm>
          <a:prstGeom prst="rect">
            <a:avLst/>
          </a:prstGeom>
        </p:spPr>
        <p:txBody>
          <a:bodyPr vert="horz" lIns="91440" tIns="45720" rIns="91440" bIns="45720" anchor="t"/>
          <a:lstStyle>
            <a:lvl1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9pPr>
          </a:lstStyle>
          <a:p>
            <a:pPr algn="l" hangingPunct="1"/>
            <a:r>
              <a:rPr lang="en-US" sz="2400" b="1">
                <a:solidFill>
                  <a:schemeClr val="bg1"/>
                </a:solidFill>
                <a:latin typeface="Open Sans bold"/>
                <a:ea typeface="Open Sans"/>
                <a:cs typeface="Open Sans"/>
              </a:rPr>
              <a:t>Our Ambition for the combined Group</a:t>
            </a:r>
            <a:endParaRPr lang="el-GR" sz="2400" b="1">
              <a:solidFill>
                <a:schemeClr val="bg1"/>
              </a:solidFill>
              <a:latin typeface="Open Sans bold"/>
              <a:ea typeface="Open Sans"/>
              <a:cs typeface="Open Sans"/>
            </a:endParaRPr>
          </a:p>
        </p:txBody>
      </p:sp>
      <p:sp>
        <p:nvSpPr>
          <p:cNvPr id="9" name="Rectangle 8">
            <a:extLst>
              <a:ext uri="{FF2B5EF4-FFF2-40B4-BE49-F238E27FC236}">
                <a16:creationId xmlns:a16="http://schemas.microsoft.com/office/drawing/2014/main" id="{B6BFD898-DA01-3D8E-9068-54FD3368DBA9}"/>
              </a:ext>
            </a:extLst>
          </p:cNvPr>
          <p:cNvSpPr/>
          <p:nvPr/>
        </p:nvSpPr>
        <p:spPr>
          <a:xfrm>
            <a:off x="862923" y="1229296"/>
            <a:ext cx="9925085" cy="1202571"/>
          </a:xfrm>
          <a:prstGeom prst="rect">
            <a:avLst/>
          </a:prstGeom>
          <a:solidFill>
            <a:srgbClr val="F7F5F7"/>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l" rtl="0">
              <a:defRPr/>
            </a:pPr>
            <a:r>
              <a:rPr lang="en-US" sz="1600">
                <a:solidFill>
                  <a:srgbClr val="153F6E"/>
                </a:solidFill>
                <a:latin typeface="Barlow Medium"/>
              </a:rPr>
              <a:t>Combine both entities strengths into a high-performing organization that over the next 3-5 years achieves sustainable growth rates - making the Group one of the few “Rule of 50+” companies in Europe</a:t>
            </a:r>
            <a:endParaRPr lang="en-US" sz="2400">
              <a:solidFill>
                <a:srgbClr val="153F6E"/>
              </a:solidFill>
              <a:latin typeface="Barlow Medium"/>
            </a:endParaRPr>
          </a:p>
        </p:txBody>
      </p:sp>
      <p:sp>
        <p:nvSpPr>
          <p:cNvPr id="17" name="Rectangle 16">
            <a:extLst>
              <a:ext uri="{FF2B5EF4-FFF2-40B4-BE49-F238E27FC236}">
                <a16:creationId xmlns:a16="http://schemas.microsoft.com/office/drawing/2014/main" id="{9F7D2C08-114F-C181-E91C-60A15AE69A0C}"/>
              </a:ext>
            </a:extLst>
          </p:cNvPr>
          <p:cNvSpPr/>
          <p:nvPr/>
        </p:nvSpPr>
        <p:spPr>
          <a:xfrm>
            <a:off x="843632" y="2782426"/>
            <a:ext cx="9936128" cy="1018664"/>
          </a:xfrm>
          <a:prstGeom prst="rect">
            <a:avLst/>
          </a:prstGeom>
          <a:solidFill>
            <a:srgbClr val="F7F5F7"/>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rtl="0">
              <a:defRPr/>
            </a:pPr>
            <a:endParaRPr lang="en-US" sz="1600">
              <a:solidFill>
                <a:srgbClr val="153F6E"/>
              </a:solidFill>
              <a:latin typeface="Barlow Medium" panose="00000600000000000000" pitchFamily="2" charset="0"/>
            </a:endParaRPr>
          </a:p>
          <a:p>
            <a:pPr algn="l">
              <a:defRPr/>
            </a:pPr>
            <a:r>
              <a:rPr kumimoji="0" lang="en-US" sz="1600" b="0" i="0" u="none" strike="noStrike" kern="0" cap="none" spc="0" normalizeH="0" baseline="0">
                <a:ln>
                  <a:noFill/>
                </a:ln>
                <a:solidFill>
                  <a:srgbClr val="153F6E"/>
                </a:solidFill>
                <a:effectLst/>
                <a:uLnTx/>
                <a:uFillTx/>
                <a:latin typeface="Barlow Medium"/>
              </a:rPr>
              <a:t>Reinforce </a:t>
            </a:r>
            <a:r>
              <a:rPr kumimoji="0" lang="en-US" sz="1600" b="1" i="0" u="none" strike="noStrike" kern="0" cap="none" spc="0" normalizeH="0" baseline="0">
                <a:ln>
                  <a:noFill/>
                </a:ln>
                <a:solidFill>
                  <a:srgbClr val="153F6E"/>
                </a:solidFill>
                <a:effectLst/>
                <a:uLnTx/>
                <a:uFillTx/>
                <a:latin typeface="Barlow Medium"/>
              </a:rPr>
              <a:t>leadership </a:t>
            </a:r>
            <a:r>
              <a:rPr kumimoji="0" lang="en-US" sz="1600" i="0" u="none" strike="noStrike" kern="0" cap="none" spc="0" normalizeH="0" baseline="0">
                <a:ln>
                  <a:noFill/>
                </a:ln>
                <a:solidFill>
                  <a:srgbClr val="153F6E"/>
                </a:solidFill>
                <a:effectLst/>
                <a:uLnTx/>
                <a:uFillTx/>
                <a:latin typeface="Barlow Medium"/>
              </a:rPr>
              <a:t>in</a:t>
            </a:r>
            <a:r>
              <a:rPr kumimoji="0" lang="en-US" sz="1600" b="1" i="0" u="none" strike="noStrike" kern="0" cap="none" spc="0" normalizeH="0" baseline="0">
                <a:ln>
                  <a:noFill/>
                </a:ln>
                <a:solidFill>
                  <a:srgbClr val="153F6E"/>
                </a:solidFill>
                <a:effectLst/>
                <a:uLnTx/>
                <a:uFillTx/>
                <a:latin typeface="Barlow Medium"/>
              </a:rPr>
              <a:t> </a:t>
            </a:r>
            <a:r>
              <a:rPr lang="en-US" sz="1600" b="1">
                <a:solidFill>
                  <a:srgbClr val="153F6E"/>
                </a:solidFill>
                <a:latin typeface="Barlow Medium"/>
              </a:rPr>
              <a:t>large</a:t>
            </a:r>
            <a:r>
              <a:rPr kumimoji="0" lang="en-US" sz="1600" b="1" i="0" u="none" strike="noStrike" kern="0" cap="none" spc="0" normalizeH="0" baseline="0">
                <a:ln>
                  <a:noFill/>
                </a:ln>
                <a:solidFill>
                  <a:srgbClr val="153F6E"/>
                </a:solidFill>
                <a:effectLst/>
                <a:uLnTx/>
                <a:uFillTx/>
                <a:latin typeface="Barlow Medium"/>
              </a:rPr>
              <a:t> </a:t>
            </a:r>
            <a:r>
              <a:rPr kumimoji="0" lang="en-US" sz="1600" i="0" u="none" strike="noStrike" kern="0" cap="none" spc="0" normalizeH="0" baseline="0">
                <a:ln>
                  <a:noFill/>
                </a:ln>
                <a:solidFill>
                  <a:srgbClr val="153F6E"/>
                </a:solidFill>
                <a:effectLst/>
                <a:uLnTx/>
                <a:uFillTx/>
                <a:latin typeface="Barlow Medium"/>
              </a:rPr>
              <a:t>audience</a:t>
            </a:r>
            <a:r>
              <a:rPr kumimoji="0" lang="en-US" sz="1600" b="1" i="0" u="none" strike="noStrike" kern="0" cap="none" spc="0" normalizeH="0" baseline="0">
                <a:ln>
                  <a:noFill/>
                </a:ln>
                <a:solidFill>
                  <a:srgbClr val="153F6E"/>
                </a:solidFill>
                <a:effectLst/>
                <a:uLnTx/>
                <a:uFillTx/>
                <a:latin typeface="Barlow Medium"/>
              </a:rPr>
              <a:t> </a:t>
            </a:r>
            <a:r>
              <a:rPr kumimoji="0" lang="en-US" sz="1600" b="0" i="0" u="none" strike="noStrike" kern="0" cap="none" spc="0" normalizeH="0" baseline="0">
                <a:ln>
                  <a:noFill/>
                </a:ln>
                <a:solidFill>
                  <a:srgbClr val="153F6E"/>
                </a:solidFill>
                <a:effectLst/>
                <a:uLnTx/>
                <a:uFillTx/>
                <a:latin typeface="Barlow Medium"/>
              </a:rPr>
              <a:t>as well as the </a:t>
            </a:r>
            <a:r>
              <a:rPr kumimoji="0" lang="en-US" sz="1600" b="1" i="0" u="none" strike="noStrike" kern="0" cap="none" spc="0" normalizeH="0" baseline="0">
                <a:ln>
                  <a:noFill/>
                </a:ln>
                <a:solidFill>
                  <a:srgbClr val="153F6E"/>
                </a:solidFill>
                <a:effectLst/>
                <a:uLnTx/>
                <a:uFillTx/>
                <a:latin typeface="Barlow Medium"/>
              </a:rPr>
              <a:t>mid-market</a:t>
            </a:r>
            <a:r>
              <a:rPr kumimoji="0" lang="en-US" sz="1600" b="0" i="0" u="none" strike="noStrike" kern="0" cap="none" spc="0" normalizeH="0" baseline="0">
                <a:ln>
                  <a:noFill/>
                </a:ln>
                <a:solidFill>
                  <a:srgbClr val="153F6E"/>
                </a:solidFill>
                <a:effectLst/>
                <a:uLnTx/>
                <a:uFillTx/>
                <a:latin typeface="Barlow Medium"/>
              </a:rPr>
              <a:t> building on SOFTONE &amp; </a:t>
            </a:r>
            <a:r>
              <a:rPr lang="en-US" sz="1600">
                <a:solidFill>
                  <a:srgbClr val="153F6E"/>
                </a:solidFill>
                <a:latin typeface="Barlow Medium"/>
              </a:rPr>
              <a:t>ENTERSOFT customer</a:t>
            </a:r>
            <a:r>
              <a:rPr kumimoji="0" lang="en-US" sz="1600" b="0" i="0" u="none" strike="noStrike" kern="0" cap="none" spc="0" normalizeH="0" baseline="0">
                <a:ln>
                  <a:noFill/>
                </a:ln>
                <a:solidFill>
                  <a:srgbClr val="153F6E"/>
                </a:solidFill>
                <a:effectLst/>
                <a:uLnTx/>
                <a:uFillTx/>
                <a:latin typeface="Barlow Medium"/>
              </a:rPr>
              <a:t> base</a:t>
            </a:r>
            <a:r>
              <a:rPr lang="en-US" sz="1600">
                <a:solidFill>
                  <a:srgbClr val="153F6E"/>
                </a:solidFill>
                <a:latin typeface="Barlow Medium"/>
              </a:rPr>
              <a:t> Increase market</a:t>
            </a:r>
            <a:r>
              <a:rPr kumimoji="0" lang="en-US" sz="1600" b="0" i="0" u="none" strike="noStrike" kern="0" cap="none" spc="0" normalizeH="0" baseline="0">
                <a:ln>
                  <a:noFill/>
                </a:ln>
                <a:solidFill>
                  <a:srgbClr val="153F6E"/>
                </a:solidFill>
                <a:effectLst/>
                <a:uLnTx/>
                <a:uFillTx/>
                <a:latin typeface="Barlow Medium"/>
              </a:rPr>
              <a:t> share in </a:t>
            </a:r>
            <a:r>
              <a:rPr kumimoji="0" lang="en-US" sz="1600" b="1" i="0" u="none" strike="noStrike" kern="0" cap="none" spc="0" normalizeH="0" baseline="0">
                <a:ln>
                  <a:noFill/>
                </a:ln>
                <a:solidFill>
                  <a:srgbClr val="153F6E"/>
                </a:solidFill>
                <a:effectLst/>
                <a:uLnTx/>
                <a:uFillTx/>
                <a:latin typeface="Barlow Medium"/>
              </a:rPr>
              <a:t>small &amp; micro </a:t>
            </a:r>
            <a:endParaRPr lang="en-US" sz="1600" i="0" u="none" strike="noStrike" kern="0" cap="none" spc="0" normalizeH="0" baseline="0">
              <a:ln>
                <a:noFill/>
              </a:ln>
              <a:solidFill>
                <a:srgbClr val="153F6E"/>
              </a:solidFill>
              <a:effectLst/>
              <a:uLnTx/>
              <a:uFillTx/>
              <a:latin typeface="Barlow Medium"/>
            </a:endParaRPr>
          </a:p>
          <a:p>
            <a:pPr algn="ctr">
              <a:defRPr/>
            </a:pPr>
            <a:endParaRPr lang="en-US" sz="1600" b="1">
              <a:solidFill>
                <a:srgbClr val="153F6E"/>
              </a:solidFill>
              <a:latin typeface="Barlow Medium" panose="00000600000000000000" pitchFamily="2" charset="0"/>
            </a:endParaRPr>
          </a:p>
        </p:txBody>
      </p:sp>
      <p:sp>
        <p:nvSpPr>
          <p:cNvPr id="21" name="Rectangle 20">
            <a:extLst>
              <a:ext uri="{FF2B5EF4-FFF2-40B4-BE49-F238E27FC236}">
                <a16:creationId xmlns:a16="http://schemas.microsoft.com/office/drawing/2014/main" id="{F5A747CF-9E82-FA5B-BE8B-50F4FF791614}"/>
              </a:ext>
            </a:extLst>
          </p:cNvPr>
          <p:cNvSpPr/>
          <p:nvPr/>
        </p:nvSpPr>
        <p:spPr>
          <a:xfrm>
            <a:off x="843632" y="4119723"/>
            <a:ext cx="9936129" cy="898858"/>
          </a:xfrm>
          <a:prstGeom prst="rect">
            <a:avLst/>
          </a:prstGeom>
          <a:solidFill>
            <a:srgbClr val="F7F5F7"/>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l" rtl="0">
              <a:defRPr/>
            </a:pPr>
            <a:r>
              <a:rPr kumimoji="0" lang="en-US" sz="1600" b="0" i="0" u="none" strike="noStrike" kern="0" cap="none" spc="0" normalizeH="0" baseline="0">
                <a:ln>
                  <a:noFill/>
                </a:ln>
                <a:solidFill>
                  <a:srgbClr val="153F6E"/>
                </a:solidFill>
                <a:effectLst/>
                <a:uLnTx/>
                <a:uFillTx/>
                <a:latin typeface="Barlow Medium"/>
              </a:rPr>
              <a:t>Secure </a:t>
            </a:r>
            <a:r>
              <a:rPr kumimoji="0" lang="en-US" sz="1600" b="1" i="0" u="none" strike="noStrike" kern="0" cap="none" spc="0" normalizeH="0" baseline="0">
                <a:ln>
                  <a:noFill/>
                </a:ln>
                <a:solidFill>
                  <a:srgbClr val="153F6E"/>
                </a:solidFill>
                <a:effectLst/>
                <a:uLnTx/>
                <a:uFillTx/>
                <a:latin typeface="Barlow Medium"/>
              </a:rPr>
              <a:t>leading position </a:t>
            </a:r>
            <a:r>
              <a:rPr kumimoji="0" lang="en-US" sz="1600" b="0" i="0" u="none" strike="noStrike" kern="0" cap="none" spc="0" normalizeH="0" baseline="0">
                <a:ln>
                  <a:noFill/>
                </a:ln>
                <a:solidFill>
                  <a:srgbClr val="153F6E"/>
                </a:solidFill>
                <a:effectLst/>
                <a:uLnTx/>
                <a:uFillTx/>
                <a:latin typeface="Barlow Medium"/>
              </a:rPr>
              <a:t>as Business Software player </a:t>
            </a:r>
            <a:r>
              <a:rPr kumimoji="0" lang="en-US" sz="1600" b="1" i="0" u="none" strike="noStrike" kern="0" cap="none" spc="0" normalizeH="0" baseline="0">
                <a:ln>
                  <a:noFill/>
                </a:ln>
                <a:solidFill>
                  <a:srgbClr val="153F6E"/>
                </a:solidFill>
                <a:effectLst/>
                <a:uLnTx/>
                <a:uFillTx/>
                <a:latin typeface="Barlow Medium"/>
              </a:rPr>
              <a:t>in Greece</a:t>
            </a:r>
            <a:r>
              <a:rPr lang="en-US" sz="1600" b="1">
                <a:solidFill>
                  <a:srgbClr val="153F6E"/>
                </a:solidFill>
                <a:latin typeface="Barlow Medium"/>
              </a:rPr>
              <a:t>,</a:t>
            </a:r>
            <a:r>
              <a:rPr kumimoji="0" lang="en-US" sz="1600" b="1" i="0" u="none" strike="noStrike" kern="0" cap="none" spc="0" normalizeH="0" baseline="0">
                <a:ln>
                  <a:noFill/>
                </a:ln>
                <a:solidFill>
                  <a:srgbClr val="153F6E"/>
                </a:solidFill>
                <a:effectLst/>
                <a:uLnTx/>
                <a:uFillTx/>
                <a:latin typeface="Barlow Medium"/>
              </a:rPr>
              <a:t> Cyprus</a:t>
            </a:r>
            <a:r>
              <a:rPr lang="en-US" sz="1600" b="1">
                <a:solidFill>
                  <a:srgbClr val="153F6E"/>
                </a:solidFill>
                <a:latin typeface="Barlow Medium"/>
              </a:rPr>
              <a:t> &amp; Romania</a:t>
            </a:r>
            <a:endParaRPr lang="en-US" sz="1600" b="0" i="1" u="none" strike="noStrike" kern="0" cap="none" spc="0" normalizeH="0" baseline="0">
              <a:ln>
                <a:noFill/>
              </a:ln>
              <a:solidFill>
                <a:srgbClr val="153F6E"/>
              </a:solidFill>
              <a:effectLst/>
              <a:uLnTx/>
              <a:uFillTx/>
              <a:latin typeface="Barlow Medium"/>
            </a:endParaRPr>
          </a:p>
        </p:txBody>
      </p:sp>
      <p:sp>
        <p:nvSpPr>
          <p:cNvPr id="4" name="Rectangle 3">
            <a:extLst>
              <a:ext uri="{FF2B5EF4-FFF2-40B4-BE49-F238E27FC236}">
                <a16:creationId xmlns:a16="http://schemas.microsoft.com/office/drawing/2014/main" id="{62435C29-5F2A-130C-5393-7087C2823150}"/>
              </a:ext>
            </a:extLst>
          </p:cNvPr>
          <p:cNvSpPr/>
          <p:nvPr/>
        </p:nvSpPr>
        <p:spPr>
          <a:xfrm>
            <a:off x="862923" y="5462695"/>
            <a:ext cx="9936129" cy="898858"/>
          </a:xfrm>
          <a:prstGeom prst="rect">
            <a:avLst/>
          </a:prstGeom>
          <a:solidFill>
            <a:srgbClr val="F7F5F7"/>
          </a:solidFill>
          <a:ln w="9525">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marR="0" lvl="0" algn="l" defTabSz="914400" rtl="0" eaLnBrk="1" fontAlgn="auto" latinLnBrk="0" hangingPunct="1">
              <a:lnSpc>
                <a:spcPct val="100000"/>
              </a:lnSpc>
              <a:spcBef>
                <a:spcPts val="0"/>
              </a:spcBef>
              <a:spcAft>
                <a:spcPts val="0"/>
              </a:spcAft>
              <a:buClrTx/>
              <a:buSzTx/>
              <a:tabLst/>
              <a:defRPr/>
            </a:pPr>
            <a:r>
              <a:rPr lang="en-US" sz="1600">
                <a:solidFill>
                  <a:srgbClr val="153F6E"/>
                </a:solidFill>
                <a:latin typeface="Barlow Medium"/>
              </a:rPr>
              <a:t>Explore</a:t>
            </a:r>
            <a:r>
              <a:rPr kumimoji="0" lang="en-US" sz="1600" b="0" i="0" u="none" strike="noStrike" kern="0" cap="none" spc="0" normalizeH="0" baseline="0">
                <a:ln>
                  <a:noFill/>
                </a:ln>
                <a:solidFill>
                  <a:srgbClr val="153F6E"/>
                </a:solidFill>
                <a:effectLst/>
                <a:uLnTx/>
                <a:uFillTx/>
                <a:latin typeface="Barlow Medium"/>
              </a:rPr>
              <a:t> and develop critical mass in less developed adjacent markets </a:t>
            </a:r>
            <a:endParaRPr lang="en-US" sz="1600" b="0" i="1" u="none" strike="noStrike" kern="0" cap="none" spc="0" normalizeH="0" baseline="0">
              <a:ln>
                <a:noFill/>
              </a:ln>
              <a:solidFill>
                <a:srgbClr val="153F6E"/>
              </a:solidFill>
              <a:effectLst/>
              <a:uLnTx/>
              <a:uFillTx/>
              <a:latin typeface="Barlow Medium"/>
            </a:endParaRPr>
          </a:p>
        </p:txBody>
      </p:sp>
    </p:spTree>
    <p:extLst>
      <p:ext uri="{BB962C8B-B14F-4D97-AF65-F5344CB8AC3E}">
        <p14:creationId xmlns:p14="http://schemas.microsoft.com/office/powerpoint/2010/main" val="50326326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BA15-F3C3-9A9D-0D3D-3A0CCC1E849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81049A7-549C-9E6C-717B-9F9851C1ED5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C1E9B45-7733-4AC6-6530-70113D67C435}"/>
              </a:ext>
            </a:extLst>
          </p:cNvPr>
          <p:cNvSpPr>
            <a:spLocks noGrp="1"/>
          </p:cNvSpPr>
          <p:nvPr>
            <p:ph type="sldNum" sz="quarter" idx="12"/>
          </p:nvPr>
        </p:nvSpPr>
        <p:spPr/>
        <p:txBody>
          <a:bodyPr/>
          <a:lstStyle/>
          <a:p>
            <a:fld id="{06F68F94-0DA2-418B-913D-ABB89AA44738}" type="slidenum">
              <a:rPr lang="en-US" smtClean="0"/>
              <a:t>5</a:t>
            </a:fld>
            <a:endParaRPr lang="en-US"/>
          </a:p>
        </p:txBody>
      </p:sp>
      <p:pic>
        <p:nvPicPr>
          <p:cNvPr id="6" name="Picture 5" descr="A collage of images of people&#10;&#10;Description automatically generated">
            <a:extLst>
              <a:ext uri="{FF2B5EF4-FFF2-40B4-BE49-F238E27FC236}">
                <a16:creationId xmlns:a16="http://schemas.microsoft.com/office/drawing/2014/main" id="{2B243D29-E2F3-20C5-49AF-79E2A1556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281"/>
            <a:ext cx="12192000" cy="6858001"/>
          </a:xfrm>
          <a:prstGeom prst="rect">
            <a:avLst/>
          </a:prstGeom>
          <a:solidFill>
            <a:schemeClr val="bg1"/>
          </a:solidFill>
        </p:spPr>
      </p:pic>
      <p:pic>
        <p:nvPicPr>
          <p:cNvPr id="8" name="Picture 7" descr="A collage of images of people&#10;&#10;Description automatically generated">
            <a:extLst>
              <a:ext uri="{FF2B5EF4-FFF2-40B4-BE49-F238E27FC236}">
                <a16:creationId xmlns:a16="http://schemas.microsoft.com/office/drawing/2014/main" id="{BCB5E758-D443-6815-4926-CCBBF8A5F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282"/>
            <a:ext cx="12192000" cy="6858001"/>
          </a:xfrm>
          <a:prstGeom prst="rect">
            <a:avLst/>
          </a:prstGeom>
          <a:solidFill>
            <a:schemeClr val="bg1"/>
          </a:solidFill>
        </p:spPr>
      </p:pic>
      <p:sp>
        <p:nvSpPr>
          <p:cNvPr id="10" name="Text Placeholder 2">
            <a:extLst>
              <a:ext uri="{FF2B5EF4-FFF2-40B4-BE49-F238E27FC236}">
                <a16:creationId xmlns:a16="http://schemas.microsoft.com/office/drawing/2014/main" id="{FAE81010-92E2-BB3C-4BBC-91F6A8F05BC0}"/>
              </a:ext>
            </a:extLst>
          </p:cNvPr>
          <p:cNvSpPr txBox="1">
            <a:spLocks/>
          </p:cNvSpPr>
          <p:nvPr/>
        </p:nvSpPr>
        <p:spPr>
          <a:xfrm>
            <a:off x="1263852" y="2668064"/>
            <a:ext cx="10236406" cy="760936"/>
          </a:xfrm>
          <a:prstGeom prst="rect">
            <a:avLst/>
          </a:prstGeom>
        </p:spPr>
        <p:txBody>
          <a:bodyPr lIns="91673" tIns="45837" rIns="91673" bIns="45837" anchor="t"/>
          <a:lstStyle>
            <a:lvl1pPr marL="0" marR="0" indent="0" algn="ctr" defTabSz="357475" rtl="0" latinLnBrk="0">
              <a:lnSpc>
                <a:spcPct val="100000"/>
              </a:lnSpc>
              <a:spcBef>
                <a:spcPts val="0"/>
              </a:spcBef>
              <a:spcAft>
                <a:spcPts val="0"/>
              </a:spcAft>
              <a:buClrTx/>
              <a:buSzTx/>
              <a:buFontTx/>
              <a:buNone/>
              <a:tabLst/>
              <a:defRPr sz="2338" b="0" i="0" u="none" strike="noStrike" cap="none" spc="0" baseline="0">
                <a:solidFill>
                  <a:srgbClr val="000000"/>
                </a:solidFill>
                <a:uFillTx/>
                <a:latin typeface="+mj-lt"/>
                <a:ea typeface="+mj-ea"/>
                <a:cs typeface="+mj-cs"/>
                <a:sym typeface="Helvetica Neue"/>
              </a:defRPr>
            </a:lvl1pPr>
            <a:lvl2pPr marL="0" marR="0" indent="0" algn="ctr" defTabSz="357475" rtl="0" latinLnBrk="0">
              <a:lnSpc>
                <a:spcPct val="100000"/>
              </a:lnSpc>
              <a:spcBef>
                <a:spcPts val="0"/>
              </a:spcBef>
              <a:spcAft>
                <a:spcPts val="0"/>
              </a:spcAft>
              <a:buClrTx/>
              <a:buSzTx/>
              <a:buFontTx/>
              <a:buNone/>
              <a:tabLst/>
              <a:defRPr sz="2338" b="0" i="0" u="none" strike="noStrike" cap="none" spc="0" baseline="0">
                <a:solidFill>
                  <a:srgbClr val="000000"/>
                </a:solidFill>
                <a:uFillTx/>
                <a:latin typeface="+mj-lt"/>
                <a:ea typeface="+mj-ea"/>
                <a:cs typeface="+mj-cs"/>
                <a:sym typeface="Helvetica Neue"/>
              </a:defRPr>
            </a:lvl2pPr>
            <a:lvl3pPr marL="0" marR="0" indent="0" algn="ctr" defTabSz="357475" rtl="0" latinLnBrk="0">
              <a:lnSpc>
                <a:spcPct val="100000"/>
              </a:lnSpc>
              <a:spcBef>
                <a:spcPts val="0"/>
              </a:spcBef>
              <a:spcAft>
                <a:spcPts val="0"/>
              </a:spcAft>
              <a:buClrTx/>
              <a:buSzTx/>
              <a:buFontTx/>
              <a:buNone/>
              <a:tabLst/>
              <a:defRPr sz="2338" b="0" i="0" u="none" strike="noStrike" cap="none" spc="0" baseline="0">
                <a:solidFill>
                  <a:srgbClr val="000000"/>
                </a:solidFill>
                <a:uFillTx/>
                <a:latin typeface="+mj-lt"/>
                <a:ea typeface="+mj-ea"/>
                <a:cs typeface="+mj-cs"/>
                <a:sym typeface="Helvetica Neue"/>
              </a:defRPr>
            </a:lvl3pPr>
            <a:lvl4pPr marL="0" marR="0" indent="0" algn="ctr" defTabSz="357475" rtl="0" latinLnBrk="0">
              <a:lnSpc>
                <a:spcPct val="100000"/>
              </a:lnSpc>
              <a:spcBef>
                <a:spcPts val="0"/>
              </a:spcBef>
              <a:spcAft>
                <a:spcPts val="0"/>
              </a:spcAft>
              <a:buClrTx/>
              <a:buSzTx/>
              <a:buFontTx/>
              <a:buNone/>
              <a:tabLst/>
              <a:defRPr sz="2338" b="0" i="0" u="none" strike="noStrike" cap="none" spc="0" baseline="0">
                <a:solidFill>
                  <a:srgbClr val="000000"/>
                </a:solidFill>
                <a:uFillTx/>
                <a:latin typeface="+mj-lt"/>
                <a:ea typeface="+mj-ea"/>
                <a:cs typeface="+mj-cs"/>
                <a:sym typeface="Helvetica Neue"/>
              </a:defRPr>
            </a:lvl4pPr>
            <a:lvl5pPr marL="0" marR="0" indent="0" algn="ctr" defTabSz="357475" rtl="0" latinLnBrk="0">
              <a:lnSpc>
                <a:spcPct val="100000"/>
              </a:lnSpc>
              <a:spcBef>
                <a:spcPts val="0"/>
              </a:spcBef>
              <a:spcAft>
                <a:spcPts val="0"/>
              </a:spcAft>
              <a:buClrTx/>
              <a:buSzTx/>
              <a:buFontTx/>
              <a:buNone/>
              <a:tabLst/>
              <a:defRPr sz="2338" b="0" i="0" u="none" strike="noStrike" cap="none" spc="0" baseline="0">
                <a:solidFill>
                  <a:srgbClr val="000000"/>
                </a:solidFill>
                <a:uFillTx/>
                <a:latin typeface="+mj-lt"/>
                <a:ea typeface="+mj-ea"/>
                <a:cs typeface="+mj-cs"/>
                <a:sym typeface="Helvetica Neue"/>
              </a:defRPr>
            </a:lvl5pPr>
            <a:lvl6pPr marL="1684254" marR="0" indent="-309353" algn="ctr" defTabSz="357475" rtl="0" latinLnBrk="0">
              <a:lnSpc>
                <a:spcPct val="100000"/>
              </a:lnSpc>
              <a:spcBef>
                <a:spcPts val="0"/>
              </a:spcBef>
              <a:spcAft>
                <a:spcPts val="0"/>
              </a:spcAft>
              <a:buClrTx/>
              <a:buSzPct val="125000"/>
              <a:buFontTx/>
              <a:buChar char="•"/>
              <a:tabLst/>
              <a:defRPr sz="2338" b="0" i="0" u="none" strike="noStrike" cap="none" spc="0" baseline="0">
                <a:solidFill>
                  <a:srgbClr val="000000"/>
                </a:solidFill>
                <a:uFillTx/>
                <a:latin typeface="+mj-lt"/>
                <a:ea typeface="+mj-ea"/>
                <a:cs typeface="+mj-cs"/>
                <a:sym typeface="Helvetica Neue"/>
              </a:defRPr>
            </a:lvl6pPr>
            <a:lvl7pPr marL="1959235" marR="0" indent="-309353" algn="ctr" defTabSz="357475" rtl="0" latinLnBrk="0">
              <a:lnSpc>
                <a:spcPct val="100000"/>
              </a:lnSpc>
              <a:spcBef>
                <a:spcPts val="0"/>
              </a:spcBef>
              <a:spcAft>
                <a:spcPts val="0"/>
              </a:spcAft>
              <a:buClrTx/>
              <a:buSzPct val="125000"/>
              <a:buFontTx/>
              <a:buChar char="•"/>
              <a:tabLst/>
              <a:defRPr sz="2338" b="0" i="0" u="none" strike="noStrike" cap="none" spc="0" baseline="0">
                <a:solidFill>
                  <a:srgbClr val="000000"/>
                </a:solidFill>
                <a:uFillTx/>
                <a:latin typeface="+mj-lt"/>
                <a:ea typeface="+mj-ea"/>
                <a:cs typeface="+mj-cs"/>
                <a:sym typeface="Helvetica Neue"/>
              </a:defRPr>
            </a:lvl7pPr>
            <a:lvl8pPr marL="2234215" marR="0" indent="-309353" algn="ctr" defTabSz="357475" rtl="0" latinLnBrk="0">
              <a:lnSpc>
                <a:spcPct val="100000"/>
              </a:lnSpc>
              <a:spcBef>
                <a:spcPts val="0"/>
              </a:spcBef>
              <a:spcAft>
                <a:spcPts val="0"/>
              </a:spcAft>
              <a:buClrTx/>
              <a:buSzPct val="125000"/>
              <a:buFontTx/>
              <a:buChar char="•"/>
              <a:tabLst/>
              <a:defRPr sz="2338" b="0" i="0" u="none" strike="noStrike" cap="none" spc="0" baseline="0">
                <a:solidFill>
                  <a:srgbClr val="000000"/>
                </a:solidFill>
                <a:uFillTx/>
                <a:latin typeface="+mj-lt"/>
                <a:ea typeface="+mj-ea"/>
                <a:cs typeface="+mj-cs"/>
                <a:sym typeface="Helvetica Neue"/>
              </a:defRPr>
            </a:lvl8pPr>
            <a:lvl9pPr marL="2509196" marR="0" indent="-309353" algn="ctr" defTabSz="357475" rtl="0" latinLnBrk="0">
              <a:lnSpc>
                <a:spcPct val="100000"/>
              </a:lnSpc>
              <a:spcBef>
                <a:spcPts val="0"/>
              </a:spcBef>
              <a:spcAft>
                <a:spcPts val="0"/>
              </a:spcAft>
              <a:buClrTx/>
              <a:buSzPct val="125000"/>
              <a:buFontTx/>
              <a:buChar char="•"/>
              <a:tabLst/>
              <a:defRPr sz="2338" b="0" i="0" u="none" strike="noStrike" cap="none" spc="0" baseline="0">
                <a:solidFill>
                  <a:srgbClr val="000000"/>
                </a:solidFill>
                <a:uFillTx/>
                <a:latin typeface="+mj-lt"/>
                <a:ea typeface="+mj-ea"/>
                <a:cs typeface="+mj-cs"/>
                <a:sym typeface="Helvetica Neue"/>
              </a:defRPr>
            </a:lvl9pPr>
          </a:lstStyle>
          <a:p>
            <a:pPr algn="l">
              <a:defRPr/>
            </a:pPr>
            <a:r>
              <a:rPr lang="en-US" sz="3200" b="1" i="0" u="none" strike="noStrike" kern="0" cap="none" spc="0" normalizeH="0" baseline="0" noProof="0">
                <a:ln>
                  <a:noFill/>
                </a:ln>
                <a:solidFill>
                  <a:srgbClr val="F7F5F7"/>
                </a:solidFill>
                <a:effectLst/>
                <a:uLnTx/>
                <a:uFillTx/>
                <a:latin typeface="Open Sans"/>
                <a:ea typeface="Open Sans"/>
                <a:cs typeface="Open Sans"/>
                <a:sym typeface="Helvetica Neue Medium"/>
              </a:rPr>
              <a:t>Career</a:t>
            </a:r>
            <a:r>
              <a:rPr lang="el-GR" sz="3200" b="1" i="0" u="none" strike="noStrike" kern="0" cap="none" spc="0" normalizeH="0" baseline="0" noProof="0">
                <a:ln>
                  <a:noFill/>
                </a:ln>
                <a:solidFill>
                  <a:srgbClr val="F7F5F7"/>
                </a:solidFill>
                <a:effectLst/>
                <a:uLnTx/>
                <a:uFillTx/>
                <a:latin typeface="Open Sans"/>
                <a:ea typeface="Open Sans"/>
                <a:cs typeface="Open Sans"/>
                <a:sym typeface="Helvetica Neue Medium"/>
              </a:rPr>
              <a:t> </a:t>
            </a:r>
            <a:r>
              <a:rPr lang="en-US" sz="3200" b="1" i="0" u="none" strike="noStrike" kern="0" cap="none" spc="0" normalizeH="0" baseline="0" noProof="0">
                <a:ln>
                  <a:noFill/>
                </a:ln>
                <a:solidFill>
                  <a:srgbClr val="F7F5F7"/>
                </a:solidFill>
                <a:effectLst/>
                <a:uLnTx/>
                <a:uFillTx/>
                <a:latin typeface="Open Sans"/>
                <a:ea typeface="Open Sans"/>
                <a:cs typeface="Open Sans"/>
                <a:sym typeface="Helvetica Neue Medium"/>
              </a:rPr>
              <a:t>O</a:t>
            </a:r>
            <a:r>
              <a:rPr lang="en-US" sz="3200" b="1">
                <a:solidFill>
                  <a:srgbClr val="F7F5F7"/>
                </a:solidFill>
                <a:latin typeface="Open Sans"/>
                <a:ea typeface="Open Sans"/>
                <a:cs typeface="Open Sans"/>
                <a:sym typeface="Helvetica Neue Medium"/>
              </a:rPr>
              <a:t>pportunities</a:t>
            </a:r>
            <a:endParaRPr lang="en-US" sz="3200" b="1" i="0" u="none" strike="noStrike" kern="0" cap="none" spc="0" normalizeH="0" baseline="0" noProof="0">
              <a:ln>
                <a:noFill/>
              </a:ln>
              <a:solidFill>
                <a:srgbClr val="F7F5F7"/>
              </a:solidFill>
              <a:effectLst/>
              <a:uLnTx/>
              <a:uFillTx/>
              <a:latin typeface="Open Sans"/>
              <a:ea typeface="Open Sans"/>
              <a:cs typeface="Open Sans"/>
            </a:endParaRPr>
          </a:p>
        </p:txBody>
      </p:sp>
      <p:pic>
        <p:nvPicPr>
          <p:cNvPr id="14" name="Graphic 13">
            <a:extLst>
              <a:ext uri="{FF2B5EF4-FFF2-40B4-BE49-F238E27FC236}">
                <a16:creationId xmlns:a16="http://schemas.microsoft.com/office/drawing/2014/main" id="{C48B7280-3365-3622-BF20-859282F0C9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82582" y="1006288"/>
            <a:ext cx="1675309" cy="639721"/>
          </a:xfrm>
          <a:prstGeom prst="rect">
            <a:avLst/>
          </a:prstGeom>
        </p:spPr>
      </p:pic>
      <p:pic>
        <p:nvPicPr>
          <p:cNvPr id="16" name="Graphic 15">
            <a:extLst>
              <a:ext uri="{FF2B5EF4-FFF2-40B4-BE49-F238E27FC236}">
                <a16:creationId xmlns:a16="http://schemas.microsoft.com/office/drawing/2014/main" id="{A43C3691-3B55-1BC3-9009-995D3BC24B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63852" y="1079255"/>
            <a:ext cx="1476672" cy="332667"/>
          </a:xfrm>
          <a:prstGeom prst="rect">
            <a:avLst/>
          </a:prstGeom>
        </p:spPr>
      </p:pic>
      <p:sp>
        <p:nvSpPr>
          <p:cNvPr id="18" name="Rectangle 17">
            <a:extLst>
              <a:ext uri="{FF2B5EF4-FFF2-40B4-BE49-F238E27FC236}">
                <a16:creationId xmlns:a16="http://schemas.microsoft.com/office/drawing/2014/main" id="{8B36B2DD-9670-D2C7-E407-2DDA6C61FF04}"/>
              </a:ext>
            </a:extLst>
          </p:cNvPr>
          <p:cNvSpPr/>
          <p:nvPr/>
        </p:nvSpPr>
        <p:spPr>
          <a:xfrm>
            <a:off x="1263852" y="3454282"/>
            <a:ext cx="3187027" cy="99453"/>
          </a:xfrm>
          <a:prstGeom prst="rect">
            <a:avLst/>
          </a:prstGeom>
          <a:solidFill>
            <a:srgbClr val="1C657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el-GR" sz="3000" b="0" i="0" u="none" strike="noStrike" kern="0" cap="none" spc="0" normalizeH="0" baseline="0" noProof="0">
              <a:ln>
                <a:noFill/>
              </a:ln>
              <a:solidFill>
                <a:srgbClr val="525455"/>
              </a:solidFill>
              <a:effectLst/>
              <a:uLnTx/>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124315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3F2DB-7E5D-79FF-7499-37898658A13B}"/>
            </a:ext>
          </a:extLst>
        </p:cNvPr>
        <p:cNvGrpSpPr/>
        <p:nvPr/>
      </p:nvGrpSpPr>
      <p:grpSpPr>
        <a:xfrm>
          <a:off x="0" y="0"/>
          <a:ext cx="0" cy="0"/>
          <a:chOff x="0" y="0"/>
          <a:chExt cx="0" cy="0"/>
        </a:xfrm>
      </p:grpSpPr>
      <p:pic>
        <p:nvPicPr>
          <p:cNvPr id="3" name="Graphic 2">
            <a:extLst>
              <a:ext uri="{FF2B5EF4-FFF2-40B4-BE49-F238E27FC236}">
                <a16:creationId xmlns:a16="http://schemas.microsoft.com/office/drawing/2014/main" id="{875BB2BD-4DAC-B51C-197F-C63D1A7FEA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644" y="258628"/>
            <a:ext cx="11542959" cy="839114"/>
          </a:xfrm>
          <a:prstGeom prst="rect">
            <a:avLst/>
          </a:prstGeom>
        </p:spPr>
      </p:pic>
      <p:sp>
        <p:nvSpPr>
          <p:cNvPr id="60" name="Title 5">
            <a:extLst>
              <a:ext uri="{FF2B5EF4-FFF2-40B4-BE49-F238E27FC236}">
                <a16:creationId xmlns:a16="http://schemas.microsoft.com/office/drawing/2014/main" id="{EE59E8D6-A558-2AEB-693C-F2DDE82D0E72}"/>
              </a:ext>
            </a:extLst>
          </p:cNvPr>
          <p:cNvSpPr txBox="1">
            <a:spLocks/>
          </p:cNvSpPr>
          <p:nvPr/>
        </p:nvSpPr>
        <p:spPr>
          <a:xfrm>
            <a:off x="505735" y="375788"/>
            <a:ext cx="10646213" cy="523604"/>
          </a:xfrm>
          <a:prstGeom prst="rect">
            <a:avLst/>
          </a:prstGeom>
        </p:spPr>
        <p:txBody>
          <a:bodyPr vert="horz"/>
          <a:lstStyle>
            <a:lvl1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9pPr>
          </a:lstStyle>
          <a:p>
            <a:pPr algn="l" hangingPunct="1"/>
            <a:r>
              <a:rPr lang="en-US" sz="2406" b="1">
                <a:solidFill>
                  <a:schemeClr val="bg1"/>
                </a:solidFill>
                <a:latin typeface="Open Sans bold"/>
                <a:ea typeface="Open Sans" panose="020B0606030504020204" pitchFamily="34" charset="0"/>
                <a:cs typeface="Open Sans" panose="020B0606030504020204" pitchFamily="34" charset="0"/>
              </a:rPr>
              <a:t>Career @</a:t>
            </a:r>
            <a:r>
              <a:rPr lang="el-GR" sz="2406" b="1">
                <a:solidFill>
                  <a:schemeClr val="bg1"/>
                </a:solidFill>
                <a:latin typeface="Open Sans bold"/>
                <a:ea typeface="Open Sans" panose="020B0606030504020204" pitchFamily="34" charset="0"/>
                <a:cs typeface="Open Sans" panose="020B0606030504020204" pitchFamily="34" charset="0"/>
              </a:rPr>
              <a:t> </a:t>
            </a:r>
            <a:r>
              <a:rPr lang="en-US" sz="2406" b="1">
                <a:solidFill>
                  <a:schemeClr val="bg1"/>
                </a:solidFill>
                <a:latin typeface="Open Sans bold"/>
                <a:ea typeface="Open Sans" panose="020B0606030504020204" pitchFamily="34" charset="0"/>
                <a:cs typeface="Open Sans" panose="020B0606030504020204" pitchFamily="34" charset="0"/>
              </a:rPr>
              <a:t>ENTERSOFT-SOFTONE!</a:t>
            </a:r>
            <a:endParaRPr lang="el-GR" sz="2406" b="1">
              <a:solidFill>
                <a:schemeClr val="bg1"/>
              </a:solidFill>
              <a:latin typeface="Open Sans bold"/>
              <a:ea typeface="Open Sans" panose="020B0606030504020204" pitchFamily="34" charset="0"/>
              <a:cs typeface="Open Sans" panose="020B0606030504020204" pitchFamily="34" charset="0"/>
            </a:endParaRPr>
          </a:p>
        </p:txBody>
      </p:sp>
      <p:pic>
        <p:nvPicPr>
          <p:cNvPr id="1026" name="Picture 2" descr="Internship">
            <a:hlinkClick r:id="rId5"/>
            <a:extLst>
              <a:ext uri="{FF2B5EF4-FFF2-40B4-BE49-F238E27FC236}">
                <a16:creationId xmlns:a16="http://schemas.microsoft.com/office/drawing/2014/main" id="{F067FF39-E757-271D-7B81-FE44A8B1F5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8089" y="1369163"/>
            <a:ext cx="4115447" cy="211048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qr code with a square&#10;&#10;AI-generated content may be incorrect.">
            <a:extLst>
              <a:ext uri="{FF2B5EF4-FFF2-40B4-BE49-F238E27FC236}">
                <a16:creationId xmlns:a16="http://schemas.microsoft.com/office/drawing/2014/main" id="{4CCABEAA-1C49-9658-7EE7-C5141AB2627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61641" y="2634531"/>
            <a:ext cx="2439174" cy="2895556"/>
          </a:xfrm>
          <a:prstGeom prst="rect">
            <a:avLst/>
          </a:prstGeom>
        </p:spPr>
      </p:pic>
      <p:pic>
        <p:nvPicPr>
          <p:cNvPr id="6" name="Picture 5" descr="A qr code with a square in the middle&#10;&#10;AI-generated content may be incorrect.">
            <a:extLst>
              <a:ext uri="{FF2B5EF4-FFF2-40B4-BE49-F238E27FC236}">
                <a16:creationId xmlns:a16="http://schemas.microsoft.com/office/drawing/2014/main" id="{BA4B9FC4-6A79-6ADE-29FE-88D8038A3CE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06514" y="2688045"/>
            <a:ext cx="2439174" cy="2941882"/>
          </a:xfrm>
          <a:prstGeom prst="rect">
            <a:avLst/>
          </a:prstGeom>
        </p:spPr>
      </p:pic>
      <p:sp>
        <p:nvSpPr>
          <p:cNvPr id="11" name="TextBox 1">
            <a:extLst>
              <a:ext uri="{FF2B5EF4-FFF2-40B4-BE49-F238E27FC236}">
                <a16:creationId xmlns:a16="http://schemas.microsoft.com/office/drawing/2014/main" id="{D3BF019F-469A-52DC-ADA4-0EC46CF6BDE7}"/>
              </a:ext>
            </a:extLst>
          </p:cNvPr>
          <p:cNvSpPr txBox="1"/>
          <p:nvPr/>
        </p:nvSpPr>
        <p:spPr>
          <a:xfrm>
            <a:off x="2048987" y="1956624"/>
            <a:ext cx="4284782" cy="407742"/>
          </a:xfrm>
          <a:prstGeom prst="rect">
            <a:avLst/>
          </a:prstGeom>
          <a:solidFill>
            <a:srgbClr val="F7F5F7"/>
          </a:solidFill>
        </p:spPr>
        <p:txBody>
          <a:bodyPr wrap="square" rtlCol="0" anchor="ctr">
            <a:noAutofit/>
          </a:bodyPr>
          <a:lstStyle>
            <a:defPPr>
              <a:defRPr kern="0"/>
            </a:defPPr>
          </a:lstStyle>
          <a:p>
            <a:pPr algn="ctr" rtl="0"/>
            <a:r>
              <a:rPr lang="en-US" b="1" dirty="0">
                <a:solidFill>
                  <a:srgbClr val="1C6573"/>
                </a:solidFill>
                <a:latin typeface="Open Sans" panose="020B0606030504020204" pitchFamily="34" charset="0"/>
                <a:ea typeface="Open Sans" panose="020B0606030504020204" pitchFamily="34" charset="0"/>
                <a:cs typeface="Open Sans" panose="020B0606030504020204" pitchFamily="34" charset="0"/>
              </a:rPr>
              <a:t>Scan the QRs to Submit your CV!</a:t>
            </a:r>
          </a:p>
        </p:txBody>
      </p:sp>
    </p:spTree>
    <p:extLst>
      <p:ext uri="{BB962C8B-B14F-4D97-AF65-F5344CB8AC3E}">
        <p14:creationId xmlns:p14="http://schemas.microsoft.com/office/powerpoint/2010/main" val="608603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Graphic 51">
            <a:extLst>
              <a:ext uri="{FF2B5EF4-FFF2-40B4-BE49-F238E27FC236}">
                <a16:creationId xmlns:a16="http://schemas.microsoft.com/office/drawing/2014/main" id="{4E81BC51-6036-E5B5-F48C-9F5782F7C14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3042" y="302802"/>
            <a:ext cx="11542959" cy="839114"/>
          </a:xfrm>
          <a:prstGeom prst="rect">
            <a:avLst/>
          </a:prstGeom>
        </p:spPr>
      </p:pic>
      <p:sp>
        <p:nvSpPr>
          <p:cNvPr id="2" name="AutoShape 4">
            <a:extLst>
              <a:ext uri="{FF2B5EF4-FFF2-40B4-BE49-F238E27FC236}">
                <a16:creationId xmlns:a16="http://schemas.microsoft.com/office/drawing/2014/main" id="{54FDADD9-79EA-18C7-9B1B-A4E43FD46CB7}"/>
              </a:ext>
            </a:extLst>
          </p:cNvPr>
          <p:cNvSpPr>
            <a:spLocks noChangeAspect="1" noChangeArrowheads="1"/>
          </p:cNvSpPr>
          <p:nvPr/>
        </p:nvSpPr>
        <p:spPr bwMode="auto">
          <a:xfrm>
            <a:off x="27930155" y="-137225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sz="2000" b="1">
              <a:solidFill>
                <a:srgbClr val="145B8B"/>
              </a:solidFill>
              <a:latin typeface="Aptos"/>
            </a:endParaRPr>
          </a:p>
        </p:txBody>
      </p:sp>
      <p:grpSp>
        <p:nvGrpSpPr>
          <p:cNvPr id="7" name="Group 6">
            <a:extLst>
              <a:ext uri="{FF2B5EF4-FFF2-40B4-BE49-F238E27FC236}">
                <a16:creationId xmlns:a16="http://schemas.microsoft.com/office/drawing/2014/main" id="{1247CC54-1588-992F-6AA6-2E7AB1159D94}"/>
              </a:ext>
            </a:extLst>
          </p:cNvPr>
          <p:cNvGrpSpPr/>
          <p:nvPr/>
        </p:nvGrpSpPr>
        <p:grpSpPr>
          <a:xfrm>
            <a:off x="1036526" y="1573729"/>
            <a:ext cx="10437976" cy="4657376"/>
            <a:chOff x="120419" y="899315"/>
            <a:chExt cx="12171556" cy="5471956"/>
          </a:xfrm>
        </p:grpSpPr>
        <p:sp>
          <p:nvSpPr>
            <p:cNvPr id="8" name="Rectangle: Rounded Corners 7">
              <a:extLst>
                <a:ext uri="{FF2B5EF4-FFF2-40B4-BE49-F238E27FC236}">
                  <a16:creationId xmlns:a16="http://schemas.microsoft.com/office/drawing/2014/main" id="{A60A01B6-BE4D-6180-F1C9-A3B46D2D382F}"/>
                </a:ext>
              </a:extLst>
            </p:cNvPr>
            <p:cNvSpPr/>
            <p:nvPr/>
          </p:nvSpPr>
          <p:spPr>
            <a:xfrm>
              <a:off x="347431" y="1474637"/>
              <a:ext cx="11573794" cy="4896634"/>
            </a:xfrm>
            <a:prstGeom prst="roundRect">
              <a:avLst>
                <a:gd name="adj" fmla="val 3923"/>
              </a:avLst>
            </a:prstGeom>
            <a:solidFill>
              <a:srgbClr val="FCFCFD">
                <a:alpha val="74000"/>
              </a:srgb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solidFill>
                  <a:srgbClr val="145B8B"/>
                </a:solidFill>
                <a:latin typeface="Aptos"/>
              </a:endParaRPr>
            </a:p>
          </p:txBody>
        </p:sp>
        <p:sp>
          <p:nvSpPr>
            <p:cNvPr id="9" name="Rectangle: Rounded Corners 8">
              <a:extLst>
                <a:ext uri="{FF2B5EF4-FFF2-40B4-BE49-F238E27FC236}">
                  <a16:creationId xmlns:a16="http://schemas.microsoft.com/office/drawing/2014/main" id="{8BF1E5BF-1CED-E6B9-42F9-3C1E5441123D}"/>
                </a:ext>
              </a:extLst>
            </p:cNvPr>
            <p:cNvSpPr/>
            <p:nvPr/>
          </p:nvSpPr>
          <p:spPr>
            <a:xfrm>
              <a:off x="4617779" y="2977944"/>
              <a:ext cx="2693711" cy="4109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145B8B"/>
                  </a:solidFill>
                  <a:latin typeface="Aptos"/>
                </a:rPr>
                <a:t>Sales</a:t>
              </a:r>
            </a:p>
          </p:txBody>
        </p:sp>
        <p:sp>
          <p:nvSpPr>
            <p:cNvPr id="10" name="Rectangle: Rounded Corners 9">
              <a:extLst>
                <a:ext uri="{FF2B5EF4-FFF2-40B4-BE49-F238E27FC236}">
                  <a16:creationId xmlns:a16="http://schemas.microsoft.com/office/drawing/2014/main" id="{DF286FB5-EC90-EB69-DDB6-3F52F4495F5D}"/>
                </a:ext>
              </a:extLst>
            </p:cNvPr>
            <p:cNvSpPr/>
            <p:nvPr/>
          </p:nvSpPr>
          <p:spPr>
            <a:xfrm>
              <a:off x="4232033" y="4687464"/>
              <a:ext cx="3283593" cy="4109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145B8B"/>
                  </a:solidFill>
                  <a:latin typeface="Aptos"/>
                </a:rPr>
                <a:t>Security</a:t>
              </a:r>
              <a:endParaRPr lang="el-GR" sz="1400" b="1">
                <a:solidFill>
                  <a:srgbClr val="145B8B"/>
                </a:solidFill>
                <a:latin typeface="Aptos"/>
              </a:endParaRPr>
            </a:p>
            <a:p>
              <a:pPr algn="ctr"/>
              <a:r>
                <a:rPr lang="en-US" sz="1400" b="1">
                  <a:solidFill>
                    <a:srgbClr val="145B8B"/>
                  </a:solidFill>
                  <a:latin typeface="Aptos"/>
                </a:rPr>
                <a:t>IT</a:t>
              </a:r>
              <a:endParaRPr lang="el-GR" sz="1400" b="1">
                <a:solidFill>
                  <a:srgbClr val="145B8B"/>
                </a:solidFill>
                <a:latin typeface="Aptos"/>
              </a:endParaRPr>
            </a:p>
            <a:p>
              <a:pPr algn="ctr"/>
              <a:r>
                <a:rPr lang="en-US" sz="1400" b="1">
                  <a:solidFill>
                    <a:srgbClr val="145B8B"/>
                  </a:solidFill>
                  <a:latin typeface="Aptos"/>
                </a:rPr>
                <a:t>BI</a:t>
              </a:r>
              <a:endParaRPr lang="el-GR" sz="1400" b="1">
                <a:solidFill>
                  <a:srgbClr val="145B8B"/>
                </a:solidFill>
                <a:latin typeface="Aptos"/>
              </a:endParaRPr>
            </a:p>
            <a:p>
              <a:pPr algn="ctr"/>
              <a:r>
                <a:rPr lang="en-US" sz="1400" b="1">
                  <a:solidFill>
                    <a:srgbClr val="145B8B"/>
                  </a:solidFill>
                  <a:latin typeface="Aptos"/>
                </a:rPr>
                <a:t>Procurement</a:t>
              </a:r>
              <a:endParaRPr lang="el-GR" sz="1400" b="1">
                <a:solidFill>
                  <a:srgbClr val="145B8B"/>
                </a:solidFill>
                <a:latin typeface="Aptos"/>
              </a:endParaRPr>
            </a:p>
          </p:txBody>
        </p:sp>
        <p:sp>
          <p:nvSpPr>
            <p:cNvPr id="11" name="Rectangle: Rounded Corners 10">
              <a:extLst>
                <a:ext uri="{FF2B5EF4-FFF2-40B4-BE49-F238E27FC236}">
                  <a16:creationId xmlns:a16="http://schemas.microsoft.com/office/drawing/2014/main" id="{6439636D-EF58-EB2B-2EAC-228EFF08115A}"/>
                </a:ext>
              </a:extLst>
            </p:cNvPr>
            <p:cNvSpPr/>
            <p:nvPr/>
          </p:nvSpPr>
          <p:spPr>
            <a:xfrm>
              <a:off x="5077320" y="5455729"/>
              <a:ext cx="1508999" cy="3988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145B8B"/>
                  </a:solidFill>
                  <a:latin typeface="Aptos"/>
                </a:rPr>
                <a:t>Marketing</a:t>
              </a:r>
            </a:p>
          </p:txBody>
        </p:sp>
        <p:sp>
          <p:nvSpPr>
            <p:cNvPr id="12" name="Rectangle: Rounded Corners 11">
              <a:extLst>
                <a:ext uri="{FF2B5EF4-FFF2-40B4-BE49-F238E27FC236}">
                  <a16:creationId xmlns:a16="http://schemas.microsoft.com/office/drawing/2014/main" id="{E9FF54E0-FA21-E5D2-88A9-FE55DF54ABDD}"/>
                </a:ext>
              </a:extLst>
            </p:cNvPr>
            <p:cNvSpPr/>
            <p:nvPr/>
          </p:nvSpPr>
          <p:spPr>
            <a:xfrm>
              <a:off x="4848528" y="3805336"/>
              <a:ext cx="2142914" cy="5076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145B8B"/>
                  </a:solidFill>
                  <a:latin typeface="Aptos"/>
                </a:rPr>
                <a:t>Business Finance</a:t>
              </a:r>
            </a:p>
            <a:p>
              <a:pPr algn="ctr"/>
              <a:r>
                <a:rPr lang="en-US" sz="1400" b="1">
                  <a:solidFill>
                    <a:srgbClr val="145B8B"/>
                  </a:solidFill>
                  <a:latin typeface="Aptos"/>
                </a:rPr>
                <a:t>Accounting</a:t>
              </a:r>
            </a:p>
          </p:txBody>
        </p:sp>
        <p:sp>
          <p:nvSpPr>
            <p:cNvPr id="14" name="Rectangle: Rounded Corners 13">
              <a:extLst>
                <a:ext uri="{FF2B5EF4-FFF2-40B4-BE49-F238E27FC236}">
                  <a16:creationId xmlns:a16="http://schemas.microsoft.com/office/drawing/2014/main" id="{4E72E602-F037-59E4-0F04-02684B6683DD}"/>
                </a:ext>
              </a:extLst>
            </p:cNvPr>
            <p:cNvSpPr/>
            <p:nvPr/>
          </p:nvSpPr>
          <p:spPr>
            <a:xfrm>
              <a:off x="4616272" y="3382052"/>
              <a:ext cx="2791319" cy="4109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145B8B"/>
                  </a:solidFill>
                  <a:latin typeface="Aptos"/>
                </a:rPr>
                <a:t>People Operations</a:t>
              </a:r>
            </a:p>
          </p:txBody>
        </p:sp>
        <p:sp>
          <p:nvSpPr>
            <p:cNvPr id="15" name="TextBox 9">
              <a:extLst>
                <a:ext uri="{FF2B5EF4-FFF2-40B4-BE49-F238E27FC236}">
                  <a16:creationId xmlns:a16="http://schemas.microsoft.com/office/drawing/2014/main" id="{4D491813-3F50-8463-4FEC-BB55314FD6A2}"/>
                </a:ext>
              </a:extLst>
            </p:cNvPr>
            <p:cNvSpPr txBox="1"/>
            <p:nvPr/>
          </p:nvSpPr>
          <p:spPr>
            <a:xfrm>
              <a:off x="4401899" y="2554814"/>
              <a:ext cx="3231867" cy="325446"/>
            </a:xfrm>
            <a:prstGeom prst="rect">
              <a:avLst/>
            </a:prstGeom>
          </p:spPr>
          <p:txBody>
            <a:bodyPr wrap="square" lIns="0" tIns="0" rIns="0" bIns="0" rtlCol="0" anchor="t">
              <a:spAutoFit/>
            </a:bodyPr>
            <a:lstStyle/>
            <a:p>
              <a:pPr algn="ctr"/>
              <a:r>
                <a:rPr lang="en-US" b="1">
                  <a:solidFill>
                    <a:srgbClr val="145B8B"/>
                  </a:solidFill>
                  <a:latin typeface="Aptos"/>
                  <a:ea typeface="Segoe UI Black"/>
                  <a:cs typeface="Segoe UI"/>
                  <a:sym typeface="Century Gothic Paneuropean Bold"/>
                </a:rPr>
                <a:t>Business &amp; Operations</a:t>
              </a:r>
            </a:p>
          </p:txBody>
        </p:sp>
        <p:pic>
          <p:nvPicPr>
            <p:cNvPr id="16" name="Picture 15">
              <a:extLst>
                <a:ext uri="{FF2B5EF4-FFF2-40B4-BE49-F238E27FC236}">
                  <a16:creationId xmlns:a16="http://schemas.microsoft.com/office/drawing/2014/main" id="{C4E0830D-5F78-4C29-796A-CF6871681F55}"/>
                </a:ext>
              </a:extLst>
            </p:cNvPr>
            <p:cNvPicPr>
              <a:picLocks noChangeAspect="1"/>
            </p:cNvPicPr>
            <p:nvPr/>
          </p:nvPicPr>
          <p:blipFill>
            <a:blip r:embed="rId4"/>
            <a:stretch>
              <a:fillRect/>
            </a:stretch>
          </p:blipFill>
          <p:spPr>
            <a:xfrm>
              <a:off x="5225630" y="899315"/>
              <a:ext cx="1381949" cy="1433061"/>
            </a:xfrm>
            <a:custGeom>
              <a:avLst/>
              <a:gdLst>
                <a:gd name="connsiteX0" fmla="*/ 0 w 3326335"/>
                <a:gd name="connsiteY0" fmla="*/ 0 h 3326335"/>
                <a:gd name="connsiteX1" fmla="*/ 3326335 w 3326335"/>
                <a:gd name="connsiteY1" fmla="*/ 0 h 3326335"/>
                <a:gd name="connsiteX2" fmla="*/ 3326335 w 3326335"/>
                <a:gd name="connsiteY2" fmla="*/ 3326335 h 3326335"/>
                <a:gd name="connsiteX3" fmla="*/ 0 w 3326335"/>
                <a:gd name="connsiteY3" fmla="*/ 3326335 h 3326335"/>
              </a:gdLst>
              <a:ahLst/>
              <a:cxnLst>
                <a:cxn ang="0">
                  <a:pos x="connsiteX0" y="connsiteY0"/>
                </a:cxn>
                <a:cxn ang="0">
                  <a:pos x="connsiteX1" y="connsiteY1"/>
                </a:cxn>
                <a:cxn ang="0">
                  <a:pos x="connsiteX2" y="connsiteY2"/>
                </a:cxn>
                <a:cxn ang="0">
                  <a:pos x="connsiteX3" y="connsiteY3"/>
                </a:cxn>
              </a:cxnLst>
              <a:rect l="l" t="t" r="r" b="b"/>
              <a:pathLst>
                <a:path w="3326335" h="3326335">
                  <a:moveTo>
                    <a:pt x="0" y="0"/>
                  </a:moveTo>
                  <a:lnTo>
                    <a:pt x="3326335" y="0"/>
                  </a:lnTo>
                  <a:lnTo>
                    <a:pt x="3326335" y="3326335"/>
                  </a:lnTo>
                  <a:lnTo>
                    <a:pt x="0" y="3326335"/>
                  </a:lnTo>
                  <a:close/>
                </a:path>
              </a:pathLst>
            </a:custGeom>
            <a:ln/>
          </p:spPr>
        </p:pic>
        <p:grpSp>
          <p:nvGrpSpPr>
            <p:cNvPr id="17" name="Group 16">
              <a:extLst>
                <a:ext uri="{FF2B5EF4-FFF2-40B4-BE49-F238E27FC236}">
                  <a16:creationId xmlns:a16="http://schemas.microsoft.com/office/drawing/2014/main" id="{EEA39FBD-3FD2-EB93-C972-583B25118E83}"/>
                </a:ext>
              </a:extLst>
            </p:cNvPr>
            <p:cNvGrpSpPr/>
            <p:nvPr/>
          </p:nvGrpSpPr>
          <p:grpSpPr>
            <a:xfrm>
              <a:off x="5408529" y="1148619"/>
              <a:ext cx="930603" cy="929131"/>
              <a:chOff x="4512114" y="1341699"/>
              <a:chExt cx="742090" cy="740916"/>
            </a:xfrm>
          </p:grpSpPr>
          <p:sp>
            <p:nvSpPr>
              <p:cNvPr id="47" name="Freeform: Shape 46">
                <a:extLst>
                  <a:ext uri="{FF2B5EF4-FFF2-40B4-BE49-F238E27FC236}">
                    <a16:creationId xmlns:a16="http://schemas.microsoft.com/office/drawing/2014/main" id="{BBD60E84-8AB5-5956-7677-2892A84AE00A}"/>
                  </a:ext>
                </a:extLst>
              </p:cNvPr>
              <p:cNvSpPr/>
              <p:nvPr/>
            </p:nvSpPr>
            <p:spPr>
              <a:xfrm rot="7002383">
                <a:off x="4609698" y="1438109"/>
                <a:ext cx="546922" cy="742090"/>
              </a:xfrm>
              <a:custGeom>
                <a:avLst/>
                <a:gdLst>
                  <a:gd name="connsiteX0" fmla="*/ 3080 w 1650847"/>
                  <a:gd name="connsiteY0" fmla="*/ 83282 h 2160064"/>
                  <a:gd name="connsiteX1" fmla="*/ 58971 w 1650847"/>
                  <a:gd name="connsiteY1" fmla="*/ 563013 h 2160064"/>
                  <a:gd name="connsiteX2" fmla="*/ 812201 w 1650847"/>
                  <a:gd name="connsiteY2" fmla="*/ 1867635 h 2160064"/>
                  <a:gd name="connsiteX3" fmla="*/ 1201588 w 1650847"/>
                  <a:gd name="connsiteY3" fmla="*/ 2157026 h 2160064"/>
                  <a:gd name="connsiteX4" fmla="*/ 1607647 w 1650847"/>
                  <a:gd name="connsiteY4" fmla="*/ 1530155 h 2160064"/>
                  <a:gd name="connsiteX5" fmla="*/ 750027 w 1650847"/>
                  <a:gd name="connsiteY5" fmla="*/ 44680 h 2160064"/>
                  <a:gd name="connsiteX6" fmla="*/ 3080 w 1650847"/>
                  <a:gd name="connsiteY6" fmla="*/ 83282 h 216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0847" h="2160064">
                    <a:moveTo>
                      <a:pt x="3080" y="83282"/>
                    </a:moveTo>
                    <a:cubicBezTo>
                      <a:pt x="5913" y="243357"/>
                      <a:pt x="24311" y="404006"/>
                      <a:pt x="58971" y="563013"/>
                    </a:cubicBezTo>
                    <a:lnTo>
                      <a:pt x="812201" y="1867635"/>
                    </a:lnTo>
                    <a:cubicBezTo>
                      <a:pt x="933140" y="1977609"/>
                      <a:pt x="1063688" y="2074278"/>
                      <a:pt x="1201588" y="2157026"/>
                    </a:cubicBezTo>
                    <a:cubicBezTo>
                      <a:pt x="1392995" y="2001551"/>
                      <a:pt x="1538943" y="1786530"/>
                      <a:pt x="1607647" y="1530155"/>
                    </a:cubicBezTo>
                    <a:cubicBezTo>
                      <a:pt x="1781027" y="883122"/>
                      <a:pt x="1397020" y="218060"/>
                      <a:pt x="750027" y="44680"/>
                    </a:cubicBezTo>
                    <a:cubicBezTo>
                      <a:pt x="493242" y="-24105"/>
                      <a:pt x="233706" y="-5092"/>
                      <a:pt x="3080" y="83282"/>
                    </a:cubicBezTo>
                    <a:close/>
                  </a:path>
                </a:pathLst>
              </a:custGeom>
              <a:solidFill>
                <a:srgbClr val="C6DDF0"/>
              </a:solidFill>
              <a:ln w="9525" cap="flat">
                <a:noFill/>
                <a:prstDash val="solid"/>
                <a:miter/>
              </a:ln>
            </p:spPr>
            <p:txBody>
              <a:bodyPr lIns="91440" tIns="45720" rIns="91440" bIns="45720" rtlCol="0" anchor="ctr"/>
              <a:lstStyle/>
              <a:p>
                <a:endParaRPr lang="en-US" sz="2000" b="1">
                  <a:solidFill>
                    <a:srgbClr val="145B8B"/>
                  </a:solidFill>
                  <a:latin typeface="Aptos"/>
                </a:endParaRPr>
              </a:p>
            </p:txBody>
          </p:sp>
          <p:grpSp>
            <p:nvGrpSpPr>
              <p:cNvPr id="48" name="Group 47">
                <a:extLst>
                  <a:ext uri="{FF2B5EF4-FFF2-40B4-BE49-F238E27FC236}">
                    <a16:creationId xmlns:a16="http://schemas.microsoft.com/office/drawing/2014/main" id="{3D96810F-04F6-996B-956B-4FAE5A028FD5}"/>
                  </a:ext>
                </a:extLst>
              </p:cNvPr>
              <p:cNvGrpSpPr/>
              <p:nvPr/>
            </p:nvGrpSpPr>
            <p:grpSpPr>
              <a:xfrm>
                <a:off x="4557279" y="1341699"/>
                <a:ext cx="687069" cy="662564"/>
                <a:chOff x="4557279" y="1341699"/>
                <a:chExt cx="687069" cy="662564"/>
              </a:xfrm>
            </p:grpSpPr>
            <p:sp>
              <p:nvSpPr>
                <p:cNvPr id="49" name="Freeform: Shape 48">
                  <a:extLst>
                    <a:ext uri="{FF2B5EF4-FFF2-40B4-BE49-F238E27FC236}">
                      <a16:creationId xmlns:a16="http://schemas.microsoft.com/office/drawing/2014/main" id="{AF74B43F-244D-1B7A-20CC-7919AC220ADA}"/>
                    </a:ext>
                  </a:extLst>
                </p:cNvPr>
                <p:cNvSpPr/>
                <p:nvPr/>
              </p:nvSpPr>
              <p:spPr>
                <a:xfrm rot="7002383">
                  <a:off x="4569532" y="1329446"/>
                  <a:ext cx="662564" cy="687069"/>
                </a:xfrm>
                <a:custGeom>
                  <a:avLst/>
                  <a:gdLst>
                    <a:gd name="connsiteX0" fmla="*/ 1054056 w 1999907"/>
                    <a:gd name="connsiteY0" fmla="*/ 55639 h 1999907"/>
                    <a:gd name="connsiteX1" fmla="*/ 1947683 w 1999907"/>
                    <a:gd name="connsiteY1" fmla="*/ 1054055 h 1999907"/>
                    <a:gd name="connsiteX2" fmla="*/ 949268 w 1999907"/>
                    <a:gd name="connsiteY2" fmla="*/ 1947683 h 1999907"/>
                    <a:gd name="connsiteX3" fmla="*/ 55640 w 1999907"/>
                    <a:gd name="connsiteY3" fmla="*/ 949267 h 1999907"/>
                    <a:gd name="connsiteX4" fmla="*/ 1054056 w 1999907"/>
                    <a:gd name="connsiteY4" fmla="*/ 55639 h 199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907" h="1999907">
                      <a:moveTo>
                        <a:pt x="1054056" y="55639"/>
                      </a:moveTo>
                      <a:cubicBezTo>
                        <a:pt x="1576529" y="84576"/>
                        <a:pt x="1976620" y="531582"/>
                        <a:pt x="1947683" y="1054055"/>
                      </a:cubicBezTo>
                      <a:cubicBezTo>
                        <a:pt x="1918747" y="1576529"/>
                        <a:pt x="1471741" y="1976620"/>
                        <a:pt x="949268" y="1947683"/>
                      </a:cubicBezTo>
                      <a:cubicBezTo>
                        <a:pt x="426794" y="1918747"/>
                        <a:pt x="26703" y="1471741"/>
                        <a:pt x="55640" y="949267"/>
                      </a:cubicBezTo>
                      <a:cubicBezTo>
                        <a:pt x="84576" y="426794"/>
                        <a:pt x="531582" y="26703"/>
                        <a:pt x="1054056" y="55639"/>
                      </a:cubicBezTo>
                      <a:close/>
                    </a:path>
                  </a:pathLst>
                </a:custGeom>
                <a:solidFill>
                  <a:srgbClr val="FFFFFF"/>
                </a:solidFill>
                <a:ln w="9525" cap="flat">
                  <a:noFill/>
                  <a:prstDash val="solid"/>
                  <a:miter/>
                </a:ln>
              </p:spPr>
              <p:txBody>
                <a:bodyPr lIns="91440" tIns="45720" rIns="91440" bIns="45720" rtlCol="0" anchor="ctr"/>
                <a:lstStyle/>
                <a:p>
                  <a:endParaRPr lang="en-US" sz="2000" b="1">
                    <a:solidFill>
                      <a:srgbClr val="145B8B"/>
                    </a:solidFill>
                    <a:latin typeface="Aptos"/>
                  </a:endParaRPr>
                </a:p>
              </p:txBody>
            </p:sp>
            <p:pic>
              <p:nvPicPr>
                <p:cNvPr id="50" name="Graphic 49">
                  <a:extLst>
                    <a:ext uri="{FF2B5EF4-FFF2-40B4-BE49-F238E27FC236}">
                      <a16:creationId xmlns:a16="http://schemas.microsoft.com/office/drawing/2014/main" id="{66A21887-B9EA-3DC6-E07D-5DDDBDC1710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38484" y="1510649"/>
                  <a:ext cx="324660" cy="324663"/>
                </a:xfrm>
                <a:prstGeom prst="rect">
                  <a:avLst/>
                </a:prstGeom>
              </p:spPr>
            </p:pic>
          </p:grpSp>
        </p:grpSp>
        <p:cxnSp>
          <p:nvCxnSpPr>
            <p:cNvPr id="18" name="Straight Connector 17">
              <a:extLst>
                <a:ext uri="{FF2B5EF4-FFF2-40B4-BE49-F238E27FC236}">
                  <a16:creationId xmlns:a16="http://schemas.microsoft.com/office/drawing/2014/main" id="{4921E32E-4054-8934-D23B-B5E6C5B23CB8}"/>
                </a:ext>
              </a:extLst>
            </p:cNvPr>
            <p:cNvCxnSpPr>
              <a:cxnSpLocks/>
            </p:cNvCxnSpPr>
            <p:nvPr/>
          </p:nvCxnSpPr>
          <p:spPr>
            <a:xfrm>
              <a:off x="5914540" y="2007135"/>
              <a:ext cx="0" cy="297954"/>
            </a:xfrm>
            <a:prstGeom prst="line">
              <a:avLst/>
            </a:prstGeom>
            <a:solidFill>
              <a:srgbClr val="C6DDF0"/>
            </a:solidFill>
            <a:ln>
              <a:solidFill>
                <a:srgbClr val="C6DDF0"/>
              </a:solidFill>
            </a:ln>
          </p:spPr>
          <p:style>
            <a:lnRef idx="2">
              <a:schemeClr val="accent1"/>
            </a:lnRef>
            <a:fillRef idx="0">
              <a:schemeClr val="accent1"/>
            </a:fillRef>
            <a:effectRef idx="1">
              <a:schemeClr val="accent1"/>
            </a:effectRef>
            <a:fontRef idx="minor">
              <a:schemeClr val="tx1"/>
            </a:fontRef>
          </p:style>
        </p:cxnSp>
        <p:sp>
          <p:nvSpPr>
            <p:cNvPr id="19" name="Oval 18">
              <a:extLst>
                <a:ext uri="{FF2B5EF4-FFF2-40B4-BE49-F238E27FC236}">
                  <a16:creationId xmlns:a16="http://schemas.microsoft.com/office/drawing/2014/main" id="{A6A431FD-4339-5FDF-6F80-7F3C68DE0952}"/>
                </a:ext>
              </a:extLst>
            </p:cNvPr>
            <p:cNvSpPr/>
            <p:nvPr/>
          </p:nvSpPr>
          <p:spPr>
            <a:xfrm>
              <a:off x="5843828" y="2236769"/>
              <a:ext cx="136640" cy="136640"/>
            </a:xfrm>
            <a:prstGeom prst="ellipse">
              <a:avLst/>
            </a:prstGeom>
            <a:solidFill>
              <a:srgbClr val="C6DDF0"/>
            </a:solidFill>
            <a:ln>
              <a:solidFill>
                <a:srgbClr val="C6DD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solidFill>
                  <a:srgbClr val="145B8B"/>
                </a:solidFill>
                <a:latin typeface="Aptos"/>
              </a:endParaRPr>
            </a:p>
          </p:txBody>
        </p:sp>
        <p:sp>
          <p:nvSpPr>
            <p:cNvPr id="20" name="Rectangle: Rounded Corners 19">
              <a:extLst>
                <a:ext uri="{FF2B5EF4-FFF2-40B4-BE49-F238E27FC236}">
                  <a16:creationId xmlns:a16="http://schemas.microsoft.com/office/drawing/2014/main" id="{A0D6F22D-FA96-B3BF-92EC-18FBFE210AE4}"/>
                </a:ext>
              </a:extLst>
            </p:cNvPr>
            <p:cNvSpPr/>
            <p:nvPr/>
          </p:nvSpPr>
          <p:spPr>
            <a:xfrm>
              <a:off x="8854929" y="2929551"/>
              <a:ext cx="2248304" cy="410908"/>
            </a:xfrm>
            <a:prstGeom prst="roundRect">
              <a:avLst>
                <a:gd name="adj" fmla="val 1054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145B8B"/>
                  </a:solidFill>
                  <a:latin typeface="Aptos"/>
                </a:rPr>
                <a:t>Full Stack Developer</a:t>
              </a:r>
            </a:p>
          </p:txBody>
        </p:sp>
        <p:sp>
          <p:nvSpPr>
            <p:cNvPr id="21" name="Rectangle: Rounded Corners 20">
              <a:extLst>
                <a:ext uri="{FF2B5EF4-FFF2-40B4-BE49-F238E27FC236}">
                  <a16:creationId xmlns:a16="http://schemas.microsoft.com/office/drawing/2014/main" id="{FC369E9E-175D-0C3D-99C2-760CEFC6F2EA}"/>
                </a:ext>
              </a:extLst>
            </p:cNvPr>
            <p:cNvSpPr/>
            <p:nvPr/>
          </p:nvSpPr>
          <p:spPr>
            <a:xfrm>
              <a:off x="8751526" y="4784723"/>
              <a:ext cx="2431094" cy="37461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145B8B"/>
                  </a:solidFill>
                  <a:latin typeface="Aptos"/>
                </a:rPr>
                <a:t>Project Manager</a:t>
              </a:r>
            </a:p>
          </p:txBody>
        </p:sp>
        <p:sp>
          <p:nvSpPr>
            <p:cNvPr id="22" name="Rectangle: Rounded Corners 21">
              <a:extLst>
                <a:ext uri="{FF2B5EF4-FFF2-40B4-BE49-F238E27FC236}">
                  <a16:creationId xmlns:a16="http://schemas.microsoft.com/office/drawing/2014/main" id="{6C6EE0FD-4623-162A-0ECA-5F1E2A62E254}"/>
                </a:ext>
              </a:extLst>
            </p:cNvPr>
            <p:cNvSpPr/>
            <p:nvPr/>
          </p:nvSpPr>
          <p:spPr>
            <a:xfrm>
              <a:off x="9139639" y="5354376"/>
              <a:ext cx="1678884" cy="4109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145B8B"/>
                  </a:solidFill>
                  <a:latin typeface="Aptos"/>
                </a:rPr>
                <a:t>QA Engineer</a:t>
              </a:r>
            </a:p>
          </p:txBody>
        </p:sp>
        <p:sp>
          <p:nvSpPr>
            <p:cNvPr id="23" name="Rectangle: Rounded Corners 22">
              <a:extLst>
                <a:ext uri="{FF2B5EF4-FFF2-40B4-BE49-F238E27FC236}">
                  <a16:creationId xmlns:a16="http://schemas.microsoft.com/office/drawing/2014/main" id="{CA662527-46C3-CD6E-9D88-D21ED18C57C9}"/>
                </a:ext>
              </a:extLst>
            </p:cNvPr>
            <p:cNvSpPr/>
            <p:nvPr/>
          </p:nvSpPr>
          <p:spPr>
            <a:xfrm>
              <a:off x="8383560" y="4323955"/>
              <a:ext cx="3227063" cy="4593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145B8B"/>
                  </a:solidFill>
                  <a:latin typeface="Aptos"/>
                </a:rPr>
                <a:t>Mobile Application Developer</a:t>
              </a:r>
            </a:p>
          </p:txBody>
        </p:sp>
        <p:sp>
          <p:nvSpPr>
            <p:cNvPr id="24" name="Rectangle: Rounded Corners 23">
              <a:extLst>
                <a:ext uri="{FF2B5EF4-FFF2-40B4-BE49-F238E27FC236}">
                  <a16:creationId xmlns:a16="http://schemas.microsoft.com/office/drawing/2014/main" id="{9CC77DA2-719F-1C3C-14D4-0FD2142C91E1}"/>
                </a:ext>
              </a:extLst>
            </p:cNvPr>
            <p:cNvSpPr/>
            <p:nvPr/>
          </p:nvSpPr>
          <p:spPr>
            <a:xfrm>
              <a:off x="7690201" y="3281435"/>
              <a:ext cx="4601774" cy="4351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145B8B"/>
                  </a:solidFill>
                  <a:latin typeface="Aptos"/>
                </a:rPr>
                <a:t>Back End Developer (.NET C#)</a:t>
              </a:r>
            </a:p>
          </p:txBody>
        </p:sp>
        <p:sp>
          <p:nvSpPr>
            <p:cNvPr id="25" name="Rectangle: Rounded Corners 24">
              <a:extLst>
                <a:ext uri="{FF2B5EF4-FFF2-40B4-BE49-F238E27FC236}">
                  <a16:creationId xmlns:a16="http://schemas.microsoft.com/office/drawing/2014/main" id="{218E5DAE-18E0-5E0D-D443-19A9DAD53B22}"/>
                </a:ext>
              </a:extLst>
            </p:cNvPr>
            <p:cNvSpPr/>
            <p:nvPr/>
          </p:nvSpPr>
          <p:spPr>
            <a:xfrm>
              <a:off x="8286502" y="3645417"/>
              <a:ext cx="3385159" cy="6649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145B8B"/>
                  </a:solidFill>
                  <a:latin typeface="Aptos"/>
                </a:rPr>
                <a:t>Front End Developer </a:t>
              </a:r>
              <a:br>
                <a:rPr lang="en-US" sz="1400" b="1">
                  <a:solidFill>
                    <a:srgbClr val="145B8B"/>
                  </a:solidFill>
                  <a:latin typeface="Aptos"/>
                </a:rPr>
              </a:br>
              <a:r>
                <a:rPr lang="en-US" sz="1400" b="1">
                  <a:solidFill>
                    <a:srgbClr val="145B8B"/>
                  </a:solidFill>
                  <a:latin typeface="Aptos"/>
                </a:rPr>
                <a:t>(REACT, </a:t>
              </a:r>
              <a:r>
                <a:rPr lang="en-US" sz="1400" b="1" err="1">
                  <a:solidFill>
                    <a:srgbClr val="145B8B"/>
                  </a:solidFill>
                  <a:latin typeface="Aptos"/>
                </a:rPr>
                <a:t>Javascript</a:t>
              </a:r>
              <a:r>
                <a:rPr lang="en-US" sz="1400" b="1">
                  <a:solidFill>
                    <a:srgbClr val="145B8B"/>
                  </a:solidFill>
                  <a:latin typeface="Aptos"/>
                </a:rPr>
                <a:t>, Flutter)</a:t>
              </a:r>
            </a:p>
          </p:txBody>
        </p:sp>
        <p:sp>
          <p:nvSpPr>
            <p:cNvPr id="26" name="TextBox 9">
              <a:extLst>
                <a:ext uri="{FF2B5EF4-FFF2-40B4-BE49-F238E27FC236}">
                  <a16:creationId xmlns:a16="http://schemas.microsoft.com/office/drawing/2014/main" id="{10DE1E91-200A-61D5-8149-E6774774F86E}"/>
                </a:ext>
              </a:extLst>
            </p:cNvPr>
            <p:cNvSpPr txBox="1"/>
            <p:nvPr/>
          </p:nvSpPr>
          <p:spPr>
            <a:xfrm>
              <a:off x="9204905" y="2589577"/>
              <a:ext cx="1548353" cy="347421"/>
            </a:xfrm>
            <a:prstGeom prst="rect">
              <a:avLst/>
            </a:prstGeom>
          </p:spPr>
          <p:txBody>
            <a:bodyPr wrap="square" lIns="0" tIns="0" rIns="0" bIns="0" rtlCol="0" anchor="t">
              <a:spAutoFit/>
            </a:bodyPr>
            <a:lstStyle/>
            <a:p>
              <a:pPr algn="ctr"/>
              <a:r>
                <a:rPr lang="en-US" b="1">
                  <a:solidFill>
                    <a:srgbClr val="145B8B"/>
                  </a:solidFill>
                  <a:latin typeface="Aptos"/>
                  <a:ea typeface="Segoe UI Black"/>
                  <a:cs typeface="Segoe UI"/>
                  <a:sym typeface="Century Gothic Paneuropean Bold"/>
                </a:rPr>
                <a:t>Developers</a:t>
              </a:r>
            </a:p>
          </p:txBody>
        </p:sp>
        <p:pic>
          <p:nvPicPr>
            <p:cNvPr id="27" name="Picture 26">
              <a:extLst>
                <a:ext uri="{FF2B5EF4-FFF2-40B4-BE49-F238E27FC236}">
                  <a16:creationId xmlns:a16="http://schemas.microsoft.com/office/drawing/2014/main" id="{317A1F4E-0E2A-2E70-34E2-66B28F780380}"/>
                </a:ext>
              </a:extLst>
            </p:cNvPr>
            <p:cNvPicPr>
              <a:picLocks noChangeAspect="1"/>
            </p:cNvPicPr>
            <p:nvPr/>
          </p:nvPicPr>
          <p:blipFill>
            <a:blip r:embed="rId4"/>
            <a:stretch>
              <a:fillRect/>
            </a:stretch>
          </p:blipFill>
          <p:spPr>
            <a:xfrm>
              <a:off x="9288107" y="899315"/>
              <a:ext cx="1381949" cy="1433061"/>
            </a:xfrm>
            <a:custGeom>
              <a:avLst/>
              <a:gdLst>
                <a:gd name="connsiteX0" fmla="*/ 0 w 3326335"/>
                <a:gd name="connsiteY0" fmla="*/ 0 h 3326335"/>
                <a:gd name="connsiteX1" fmla="*/ 3326335 w 3326335"/>
                <a:gd name="connsiteY1" fmla="*/ 0 h 3326335"/>
                <a:gd name="connsiteX2" fmla="*/ 3326335 w 3326335"/>
                <a:gd name="connsiteY2" fmla="*/ 3326335 h 3326335"/>
                <a:gd name="connsiteX3" fmla="*/ 0 w 3326335"/>
                <a:gd name="connsiteY3" fmla="*/ 3326335 h 3326335"/>
              </a:gdLst>
              <a:ahLst/>
              <a:cxnLst>
                <a:cxn ang="0">
                  <a:pos x="connsiteX0" y="connsiteY0"/>
                </a:cxn>
                <a:cxn ang="0">
                  <a:pos x="connsiteX1" y="connsiteY1"/>
                </a:cxn>
                <a:cxn ang="0">
                  <a:pos x="connsiteX2" y="connsiteY2"/>
                </a:cxn>
                <a:cxn ang="0">
                  <a:pos x="connsiteX3" y="connsiteY3"/>
                </a:cxn>
              </a:cxnLst>
              <a:rect l="l" t="t" r="r" b="b"/>
              <a:pathLst>
                <a:path w="3326335" h="3326335">
                  <a:moveTo>
                    <a:pt x="0" y="0"/>
                  </a:moveTo>
                  <a:lnTo>
                    <a:pt x="3326335" y="0"/>
                  </a:lnTo>
                  <a:lnTo>
                    <a:pt x="3326335" y="3326335"/>
                  </a:lnTo>
                  <a:lnTo>
                    <a:pt x="0" y="3326335"/>
                  </a:lnTo>
                  <a:close/>
                </a:path>
              </a:pathLst>
            </a:custGeom>
            <a:ln/>
          </p:spPr>
        </p:pic>
        <p:sp>
          <p:nvSpPr>
            <p:cNvPr id="28" name="Freeform: Shape 27">
              <a:extLst>
                <a:ext uri="{FF2B5EF4-FFF2-40B4-BE49-F238E27FC236}">
                  <a16:creationId xmlns:a16="http://schemas.microsoft.com/office/drawing/2014/main" id="{592FD532-41AE-65E8-2A3C-B8B89286BBF5}"/>
                </a:ext>
              </a:extLst>
            </p:cNvPr>
            <p:cNvSpPr/>
            <p:nvPr/>
          </p:nvSpPr>
          <p:spPr>
            <a:xfrm rot="7002383">
              <a:off x="9593379" y="1269520"/>
              <a:ext cx="685857" cy="930603"/>
            </a:xfrm>
            <a:custGeom>
              <a:avLst/>
              <a:gdLst>
                <a:gd name="connsiteX0" fmla="*/ 3080 w 1650847"/>
                <a:gd name="connsiteY0" fmla="*/ 83282 h 2160064"/>
                <a:gd name="connsiteX1" fmla="*/ 58971 w 1650847"/>
                <a:gd name="connsiteY1" fmla="*/ 563013 h 2160064"/>
                <a:gd name="connsiteX2" fmla="*/ 812201 w 1650847"/>
                <a:gd name="connsiteY2" fmla="*/ 1867635 h 2160064"/>
                <a:gd name="connsiteX3" fmla="*/ 1201588 w 1650847"/>
                <a:gd name="connsiteY3" fmla="*/ 2157026 h 2160064"/>
                <a:gd name="connsiteX4" fmla="*/ 1607647 w 1650847"/>
                <a:gd name="connsiteY4" fmla="*/ 1530155 h 2160064"/>
                <a:gd name="connsiteX5" fmla="*/ 750027 w 1650847"/>
                <a:gd name="connsiteY5" fmla="*/ 44680 h 2160064"/>
                <a:gd name="connsiteX6" fmla="*/ 3080 w 1650847"/>
                <a:gd name="connsiteY6" fmla="*/ 83282 h 216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0847" h="2160064">
                  <a:moveTo>
                    <a:pt x="3080" y="83282"/>
                  </a:moveTo>
                  <a:cubicBezTo>
                    <a:pt x="5913" y="243357"/>
                    <a:pt x="24311" y="404006"/>
                    <a:pt x="58971" y="563013"/>
                  </a:cubicBezTo>
                  <a:lnTo>
                    <a:pt x="812201" y="1867635"/>
                  </a:lnTo>
                  <a:cubicBezTo>
                    <a:pt x="933140" y="1977609"/>
                    <a:pt x="1063688" y="2074278"/>
                    <a:pt x="1201588" y="2157026"/>
                  </a:cubicBezTo>
                  <a:cubicBezTo>
                    <a:pt x="1392995" y="2001551"/>
                    <a:pt x="1538943" y="1786530"/>
                    <a:pt x="1607647" y="1530155"/>
                  </a:cubicBezTo>
                  <a:cubicBezTo>
                    <a:pt x="1781027" y="883122"/>
                    <a:pt x="1397020" y="218060"/>
                    <a:pt x="750027" y="44680"/>
                  </a:cubicBezTo>
                  <a:cubicBezTo>
                    <a:pt x="493242" y="-24105"/>
                    <a:pt x="233706" y="-5092"/>
                    <a:pt x="3080" y="83282"/>
                  </a:cubicBezTo>
                  <a:close/>
                </a:path>
              </a:pathLst>
            </a:custGeom>
            <a:solidFill>
              <a:srgbClr val="D4E4AF"/>
            </a:solidFill>
            <a:ln w="9525" cap="flat">
              <a:noFill/>
              <a:prstDash val="solid"/>
              <a:miter/>
            </a:ln>
          </p:spPr>
          <p:txBody>
            <a:bodyPr lIns="91440" tIns="45720" rIns="91440" bIns="45720" rtlCol="0" anchor="ctr"/>
            <a:lstStyle/>
            <a:p>
              <a:endParaRPr lang="en-US" sz="2000" b="1">
                <a:solidFill>
                  <a:srgbClr val="145B8B"/>
                </a:solidFill>
                <a:latin typeface="Aptos"/>
              </a:endParaRPr>
            </a:p>
          </p:txBody>
        </p:sp>
        <p:sp>
          <p:nvSpPr>
            <p:cNvPr id="29" name="Freeform: Shape 28">
              <a:extLst>
                <a:ext uri="{FF2B5EF4-FFF2-40B4-BE49-F238E27FC236}">
                  <a16:creationId xmlns:a16="http://schemas.microsoft.com/office/drawing/2014/main" id="{9354F996-F63F-C772-088E-AF283C278D5D}"/>
                </a:ext>
              </a:extLst>
            </p:cNvPr>
            <p:cNvSpPr/>
            <p:nvPr/>
          </p:nvSpPr>
          <p:spPr>
            <a:xfrm rot="7002383">
              <a:off x="9543010" y="1133253"/>
              <a:ext cx="830876" cy="861605"/>
            </a:xfrm>
            <a:custGeom>
              <a:avLst/>
              <a:gdLst>
                <a:gd name="connsiteX0" fmla="*/ 1054056 w 1999907"/>
                <a:gd name="connsiteY0" fmla="*/ 55639 h 1999907"/>
                <a:gd name="connsiteX1" fmla="*/ 1947683 w 1999907"/>
                <a:gd name="connsiteY1" fmla="*/ 1054055 h 1999907"/>
                <a:gd name="connsiteX2" fmla="*/ 949268 w 1999907"/>
                <a:gd name="connsiteY2" fmla="*/ 1947683 h 1999907"/>
                <a:gd name="connsiteX3" fmla="*/ 55640 w 1999907"/>
                <a:gd name="connsiteY3" fmla="*/ 949267 h 1999907"/>
                <a:gd name="connsiteX4" fmla="*/ 1054056 w 1999907"/>
                <a:gd name="connsiteY4" fmla="*/ 55639 h 199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907" h="1999907">
                  <a:moveTo>
                    <a:pt x="1054056" y="55639"/>
                  </a:moveTo>
                  <a:cubicBezTo>
                    <a:pt x="1576529" y="84576"/>
                    <a:pt x="1976620" y="531582"/>
                    <a:pt x="1947683" y="1054055"/>
                  </a:cubicBezTo>
                  <a:cubicBezTo>
                    <a:pt x="1918747" y="1576529"/>
                    <a:pt x="1471741" y="1976620"/>
                    <a:pt x="949268" y="1947683"/>
                  </a:cubicBezTo>
                  <a:cubicBezTo>
                    <a:pt x="426794" y="1918747"/>
                    <a:pt x="26703" y="1471741"/>
                    <a:pt x="55640" y="949267"/>
                  </a:cubicBezTo>
                  <a:cubicBezTo>
                    <a:pt x="84576" y="426794"/>
                    <a:pt x="531582" y="26703"/>
                    <a:pt x="1054056" y="55639"/>
                  </a:cubicBezTo>
                  <a:close/>
                </a:path>
              </a:pathLst>
            </a:custGeom>
            <a:solidFill>
              <a:srgbClr val="FFFFFF"/>
            </a:solidFill>
            <a:ln w="9525" cap="flat">
              <a:noFill/>
              <a:prstDash val="solid"/>
              <a:miter/>
            </a:ln>
          </p:spPr>
          <p:txBody>
            <a:bodyPr lIns="91440" tIns="45720" rIns="91440" bIns="45720" rtlCol="0" anchor="ctr"/>
            <a:lstStyle/>
            <a:p>
              <a:endParaRPr lang="en-US" sz="2000" b="1">
                <a:solidFill>
                  <a:srgbClr val="145B8B"/>
                </a:solidFill>
                <a:latin typeface="Aptos"/>
              </a:endParaRPr>
            </a:p>
          </p:txBody>
        </p:sp>
        <p:pic>
          <p:nvPicPr>
            <p:cNvPr id="30" name="Graphic 29">
              <a:extLst>
                <a:ext uri="{FF2B5EF4-FFF2-40B4-BE49-F238E27FC236}">
                  <a16:creationId xmlns:a16="http://schemas.microsoft.com/office/drawing/2014/main" id="{4A113E03-A19B-62BD-691A-689E07059D3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41006" y="1346615"/>
              <a:ext cx="434883" cy="434880"/>
            </a:xfrm>
            <a:prstGeom prst="rect">
              <a:avLst/>
            </a:prstGeom>
          </p:spPr>
        </p:pic>
        <p:cxnSp>
          <p:nvCxnSpPr>
            <p:cNvPr id="31" name="Straight Connector 30">
              <a:extLst>
                <a:ext uri="{FF2B5EF4-FFF2-40B4-BE49-F238E27FC236}">
                  <a16:creationId xmlns:a16="http://schemas.microsoft.com/office/drawing/2014/main" id="{75223BC5-DFA0-AB56-4E41-3E815AD0A538}"/>
                </a:ext>
              </a:extLst>
            </p:cNvPr>
            <p:cNvCxnSpPr>
              <a:cxnSpLocks/>
            </p:cNvCxnSpPr>
            <p:nvPr/>
          </p:nvCxnSpPr>
          <p:spPr>
            <a:xfrm>
              <a:off x="9973637" y="1999274"/>
              <a:ext cx="0" cy="305815"/>
            </a:xfrm>
            <a:prstGeom prst="line">
              <a:avLst/>
            </a:prstGeom>
            <a:solidFill>
              <a:srgbClr val="D4E4AF"/>
            </a:solidFill>
            <a:ln>
              <a:solidFill>
                <a:srgbClr val="D4E4AF"/>
              </a:solidFill>
            </a:ln>
          </p:spPr>
          <p:style>
            <a:lnRef idx="2">
              <a:schemeClr val="accent1"/>
            </a:lnRef>
            <a:fillRef idx="0">
              <a:schemeClr val="accent1"/>
            </a:fillRef>
            <a:effectRef idx="1">
              <a:schemeClr val="accent1"/>
            </a:effectRef>
            <a:fontRef idx="minor">
              <a:schemeClr val="tx1"/>
            </a:fontRef>
          </p:style>
        </p:cxnSp>
        <p:sp>
          <p:nvSpPr>
            <p:cNvPr id="32" name="Oval 31">
              <a:extLst>
                <a:ext uri="{FF2B5EF4-FFF2-40B4-BE49-F238E27FC236}">
                  <a16:creationId xmlns:a16="http://schemas.microsoft.com/office/drawing/2014/main" id="{EC66549E-1F60-9035-1D27-C1995570BB4E}"/>
                </a:ext>
              </a:extLst>
            </p:cNvPr>
            <p:cNvSpPr/>
            <p:nvPr/>
          </p:nvSpPr>
          <p:spPr>
            <a:xfrm>
              <a:off x="9902925" y="2236769"/>
              <a:ext cx="136640" cy="136640"/>
            </a:xfrm>
            <a:prstGeom prst="ellipse">
              <a:avLst/>
            </a:prstGeom>
            <a:solidFill>
              <a:srgbClr val="D4E4AF"/>
            </a:solidFill>
            <a:ln>
              <a:solidFill>
                <a:srgbClr val="D4E4A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solidFill>
                  <a:srgbClr val="145B8B"/>
                </a:solidFill>
                <a:latin typeface="Aptos"/>
              </a:endParaRPr>
            </a:p>
          </p:txBody>
        </p:sp>
        <p:sp>
          <p:nvSpPr>
            <p:cNvPr id="33" name="Rectangle: Rounded Corners 32">
              <a:extLst>
                <a:ext uri="{FF2B5EF4-FFF2-40B4-BE49-F238E27FC236}">
                  <a16:creationId xmlns:a16="http://schemas.microsoft.com/office/drawing/2014/main" id="{05E755D0-714F-62B2-3DDC-FDFA675AE6DC}"/>
                </a:ext>
              </a:extLst>
            </p:cNvPr>
            <p:cNvSpPr/>
            <p:nvPr/>
          </p:nvSpPr>
          <p:spPr>
            <a:xfrm>
              <a:off x="430773" y="5237175"/>
              <a:ext cx="2717727" cy="4109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l-GR" sz="1400" b="1">
                  <a:solidFill>
                    <a:srgbClr val="145B8B"/>
                  </a:solidFill>
                  <a:latin typeface="Aptos"/>
                </a:rPr>
                <a:t>Η</a:t>
              </a:r>
              <a:r>
                <a:rPr lang="en-US" sz="1400" b="1" err="1">
                  <a:solidFill>
                    <a:srgbClr val="145B8B"/>
                  </a:solidFill>
                  <a:latin typeface="Aptos"/>
                </a:rPr>
                <a:t>otel</a:t>
              </a:r>
              <a:r>
                <a:rPr lang="en-US" sz="1400" b="1">
                  <a:solidFill>
                    <a:srgbClr val="145B8B"/>
                  </a:solidFill>
                  <a:latin typeface="Aptos"/>
                </a:rPr>
                <a:t> Support Consultant</a:t>
              </a:r>
            </a:p>
          </p:txBody>
        </p:sp>
        <p:sp>
          <p:nvSpPr>
            <p:cNvPr id="34" name="Rectangle: Rounded Corners 33">
              <a:extLst>
                <a:ext uri="{FF2B5EF4-FFF2-40B4-BE49-F238E27FC236}">
                  <a16:creationId xmlns:a16="http://schemas.microsoft.com/office/drawing/2014/main" id="{BEBFF408-1272-F178-36AE-7CF545B3DCE7}"/>
                </a:ext>
              </a:extLst>
            </p:cNvPr>
            <p:cNvSpPr/>
            <p:nvPr/>
          </p:nvSpPr>
          <p:spPr>
            <a:xfrm>
              <a:off x="546044" y="2929551"/>
              <a:ext cx="2902911" cy="4109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145B8B"/>
                  </a:solidFill>
                  <a:latin typeface="Aptos"/>
                </a:rPr>
                <a:t>ERP: Consultant</a:t>
              </a:r>
              <a:r>
                <a:rPr lang="el-GR" sz="1400" b="1">
                  <a:solidFill>
                    <a:srgbClr val="145B8B"/>
                  </a:solidFill>
                  <a:latin typeface="Aptos"/>
                </a:rPr>
                <a:t> </a:t>
              </a:r>
              <a:r>
                <a:rPr lang="en-US" sz="1400" b="1">
                  <a:solidFill>
                    <a:srgbClr val="145B8B"/>
                  </a:solidFill>
                  <a:latin typeface="Aptos"/>
                </a:rPr>
                <a:t>&amp; Support</a:t>
              </a:r>
            </a:p>
          </p:txBody>
        </p:sp>
        <p:sp>
          <p:nvSpPr>
            <p:cNvPr id="35" name="Rectangle: Rounded Corners 34">
              <a:extLst>
                <a:ext uri="{FF2B5EF4-FFF2-40B4-BE49-F238E27FC236}">
                  <a16:creationId xmlns:a16="http://schemas.microsoft.com/office/drawing/2014/main" id="{CE4A3C29-2993-75EC-5BD7-F151C4BEDC21}"/>
                </a:ext>
              </a:extLst>
            </p:cNvPr>
            <p:cNvSpPr/>
            <p:nvPr/>
          </p:nvSpPr>
          <p:spPr>
            <a:xfrm>
              <a:off x="120419" y="4284748"/>
              <a:ext cx="3592769" cy="3867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145B8B"/>
                  </a:solidFill>
                  <a:latin typeface="Aptos"/>
                </a:rPr>
                <a:t>Accounting Support</a:t>
              </a:r>
              <a:r>
                <a:rPr lang="el-GR" sz="1400" b="1">
                  <a:solidFill>
                    <a:srgbClr val="145B8B"/>
                  </a:solidFill>
                  <a:latin typeface="Aptos"/>
                </a:rPr>
                <a:t> </a:t>
              </a:r>
              <a:r>
                <a:rPr lang="en-US" sz="1400" b="1">
                  <a:solidFill>
                    <a:srgbClr val="145B8B"/>
                  </a:solidFill>
                  <a:latin typeface="Aptos"/>
                </a:rPr>
                <a:t>Consultant</a:t>
              </a:r>
            </a:p>
          </p:txBody>
        </p:sp>
        <p:sp>
          <p:nvSpPr>
            <p:cNvPr id="36" name="Rectangle: Rounded Corners 35">
              <a:extLst>
                <a:ext uri="{FF2B5EF4-FFF2-40B4-BE49-F238E27FC236}">
                  <a16:creationId xmlns:a16="http://schemas.microsoft.com/office/drawing/2014/main" id="{40CA9CBD-2E20-25FE-7A49-4419EE7B1C09}"/>
                </a:ext>
              </a:extLst>
            </p:cNvPr>
            <p:cNvSpPr/>
            <p:nvPr/>
          </p:nvSpPr>
          <p:spPr>
            <a:xfrm>
              <a:off x="236139" y="4758724"/>
              <a:ext cx="3381241" cy="4713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145B8B"/>
                  </a:solidFill>
                  <a:latin typeface="Aptos"/>
                </a:rPr>
                <a:t>Technical Support</a:t>
              </a:r>
              <a:r>
                <a:rPr lang="el-GR" sz="1400" b="1">
                  <a:solidFill>
                    <a:srgbClr val="145B8B"/>
                  </a:solidFill>
                  <a:latin typeface="Aptos"/>
                </a:rPr>
                <a:t> </a:t>
              </a:r>
              <a:r>
                <a:rPr lang="en-US" sz="1400" b="1">
                  <a:solidFill>
                    <a:srgbClr val="145B8B"/>
                  </a:solidFill>
                  <a:latin typeface="Aptos"/>
                </a:rPr>
                <a:t>Consultant</a:t>
              </a:r>
            </a:p>
          </p:txBody>
        </p:sp>
        <p:sp>
          <p:nvSpPr>
            <p:cNvPr id="37" name="Rectangle: Rounded Corners 36">
              <a:extLst>
                <a:ext uri="{FF2B5EF4-FFF2-40B4-BE49-F238E27FC236}">
                  <a16:creationId xmlns:a16="http://schemas.microsoft.com/office/drawing/2014/main" id="{5A4B65ED-5C0B-8887-8574-912E20BD9974}"/>
                </a:ext>
              </a:extLst>
            </p:cNvPr>
            <p:cNvSpPr/>
            <p:nvPr/>
          </p:nvSpPr>
          <p:spPr>
            <a:xfrm>
              <a:off x="121147" y="3823980"/>
              <a:ext cx="3796947" cy="3383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145B8B"/>
                  </a:solidFill>
                  <a:latin typeface="Aptos"/>
                </a:rPr>
                <a:t>Payroll &amp; HCM: Consultant &amp; Support</a:t>
              </a:r>
            </a:p>
          </p:txBody>
        </p:sp>
        <p:sp>
          <p:nvSpPr>
            <p:cNvPr id="38" name="Rectangle: Rounded Corners 37">
              <a:extLst>
                <a:ext uri="{FF2B5EF4-FFF2-40B4-BE49-F238E27FC236}">
                  <a16:creationId xmlns:a16="http://schemas.microsoft.com/office/drawing/2014/main" id="{EEBFBB81-6F1C-0C22-46EC-632FDBD3A844}"/>
                </a:ext>
              </a:extLst>
            </p:cNvPr>
            <p:cNvSpPr/>
            <p:nvPr/>
          </p:nvSpPr>
          <p:spPr>
            <a:xfrm>
              <a:off x="228173" y="3390319"/>
              <a:ext cx="3598689" cy="3867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rgbClr val="145B8B"/>
                  </a:solidFill>
                  <a:latin typeface="Aptos"/>
                </a:rPr>
                <a:t>E-invoicing: Consultant &amp; Support</a:t>
              </a:r>
            </a:p>
          </p:txBody>
        </p:sp>
        <p:sp>
          <p:nvSpPr>
            <p:cNvPr id="40" name="TextBox 9">
              <a:extLst>
                <a:ext uri="{FF2B5EF4-FFF2-40B4-BE49-F238E27FC236}">
                  <a16:creationId xmlns:a16="http://schemas.microsoft.com/office/drawing/2014/main" id="{8F9D897A-8112-798E-CD3A-CBC1449E9178}"/>
                </a:ext>
              </a:extLst>
            </p:cNvPr>
            <p:cNvSpPr txBox="1"/>
            <p:nvPr/>
          </p:nvSpPr>
          <p:spPr>
            <a:xfrm>
              <a:off x="1203789" y="2589577"/>
              <a:ext cx="1548353" cy="694841"/>
            </a:xfrm>
            <a:prstGeom prst="rect">
              <a:avLst/>
            </a:prstGeom>
          </p:spPr>
          <p:txBody>
            <a:bodyPr wrap="square" lIns="0" tIns="0" rIns="0" bIns="0" rtlCol="0" anchor="t">
              <a:spAutoFit/>
            </a:bodyPr>
            <a:lstStyle/>
            <a:p>
              <a:pPr algn="ctr"/>
              <a:r>
                <a:rPr lang="en-US" b="1">
                  <a:solidFill>
                    <a:srgbClr val="145B8B"/>
                  </a:solidFill>
                  <a:latin typeface="Aptos"/>
                  <a:ea typeface="Segoe UI Black"/>
                  <a:cs typeface="Segoe UI"/>
                  <a:sym typeface="Century Gothic Paneuropean Bold"/>
                </a:rPr>
                <a:t>Consultants</a:t>
              </a:r>
            </a:p>
          </p:txBody>
        </p:sp>
        <p:pic>
          <p:nvPicPr>
            <p:cNvPr id="41" name="Picture 40">
              <a:extLst>
                <a:ext uri="{FF2B5EF4-FFF2-40B4-BE49-F238E27FC236}">
                  <a16:creationId xmlns:a16="http://schemas.microsoft.com/office/drawing/2014/main" id="{FC88C147-5E06-0F1C-BADE-3132EBF2BBD3}"/>
                </a:ext>
              </a:extLst>
            </p:cNvPr>
            <p:cNvPicPr>
              <a:picLocks noChangeAspect="1"/>
            </p:cNvPicPr>
            <p:nvPr/>
          </p:nvPicPr>
          <p:blipFill>
            <a:blip r:embed="rId4"/>
            <a:stretch>
              <a:fillRect/>
            </a:stretch>
          </p:blipFill>
          <p:spPr>
            <a:xfrm>
              <a:off x="1400040" y="899315"/>
              <a:ext cx="1266966" cy="1313826"/>
            </a:xfrm>
            <a:custGeom>
              <a:avLst/>
              <a:gdLst>
                <a:gd name="connsiteX0" fmla="*/ 0 w 3326335"/>
                <a:gd name="connsiteY0" fmla="*/ 0 h 3326335"/>
                <a:gd name="connsiteX1" fmla="*/ 3326335 w 3326335"/>
                <a:gd name="connsiteY1" fmla="*/ 0 h 3326335"/>
                <a:gd name="connsiteX2" fmla="*/ 3326335 w 3326335"/>
                <a:gd name="connsiteY2" fmla="*/ 3326335 h 3326335"/>
                <a:gd name="connsiteX3" fmla="*/ 0 w 3326335"/>
                <a:gd name="connsiteY3" fmla="*/ 3326335 h 3326335"/>
              </a:gdLst>
              <a:ahLst/>
              <a:cxnLst>
                <a:cxn ang="0">
                  <a:pos x="connsiteX0" y="connsiteY0"/>
                </a:cxn>
                <a:cxn ang="0">
                  <a:pos x="connsiteX1" y="connsiteY1"/>
                </a:cxn>
                <a:cxn ang="0">
                  <a:pos x="connsiteX2" y="connsiteY2"/>
                </a:cxn>
                <a:cxn ang="0">
                  <a:pos x="connsiteX3" y="connsiteY3"/>
                </a:cxn>
              </a:cxnLst>
              <a:rect l="l" t="t" r="r" b="b"/>
              <a:pathLst>
                <a:path w="3326335" h="3326335">
                  <a:moveTo>
                    <a:pt x="0" y="0"/>
                  </a:moveTo>
                  <a:lnTo>
                    <a:pt x="3326335" y="0"/>
                  </a:lnTo>
                  <a:lnTo>
                    <a:pt x="3326335" y="3326335"/>
                  </a:lnTo>
                  <a:lnTo>
                    <a:pt x="0" y="3326335"/>
                  </a:lnTo>
                  <a:close/>
                </a:path>
              </a:pathLst>
            </a:custGeom>
            <a:ln/>
          </p:spPr>
        </p:pic>
        <p:sp>
          <p:nvSpPr>
            <p:cNvPr id="42" name="Freeform: Shape 41">
              <a:extLst>
                <a:ext uri="{FF2B5EF4-FFF2-40B4-BE49-F238E27FC236}">
                  <a16:creationId xmlns:a16="http://schemas.microsoft.com/office/drawing/2014/main" id="{5AFD9F00-3045-2548-6E1C-912F1ECCFBCB}"/>
                </a:ext>
              </a:extLst>
            </p:cNvPr>
            <p:cNvSpPr/>
            <p:nvPr/>
          </p:nvSpPr>
          <p:spPr>
            <a:xfrm rot="7002383">
              <a:off x="1679912" y="1238718"/>
              <a:ext cx="628792" cy="853174"/>
            </a:xfrm>
            <a:custGeom>
              <a:avLst/>
              <a:gdLst>
                <a:gd name="connsiteX0" fmla="*/ 3080 w 1650847"/>
                <a:gd name="connsiteY0" fmla="*/ 83282 h 2160064"/>
                <a:gd name="connsiteX1" fmla="*/ 58971 w 1650847"/>
                <a:gd name="connsiteY1" fmla="*/ 563013 h 2160064"/>
                <a:gd name="connsiteX2" fmla="*/ 812201 w 1650847"/>
                <a:gd name="connsiteY2" fmla="*/ 1867635 h 2160064"/>
                <a:gd name="connsiteX3" fmla="*/ 1201588 w 1650847"/>
                <a:gd name="connsiteY3" fmla="*/ 2157026 h 2160064"/>
                <a:gd name="connsiteX4" fmla="*/ 1607647 w 1650847"/>
                <a:gd name="connsiteY4" fmla="*/ 1530155 h 2160064"/>
                <a:gd name="connsiteX5" fmla="*/ 750027 w 1650847"/>
                <a:gd name="connsiteY5" fmla="*/ 44680 h 2160064"/>
                <a:gd name="connsiteX6" fmla="*/ 3080 w 1650847"/>
                <a:gd name="connsiteY6" fmla="*/ 83282 h 2160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50847" h="2160064">
                  <a:moveTo>
                    <a:pt x="3080" y="83282"/>
                  </a:moveTo>
                  <a:cubicBezTo>
                    <a:pt x="5913" y="243357"/>
                    <a:pt x="24311" y="404006"/>
                    <a:pt x="58971" y="563013"/>
                  </a:cubicBezTo>
                  <a:lnTo>
                    <a:pt x="812201" y="1867635"/>
                  </a:lnTo>
                  <a:cubicBezTo>
                    <a:pt x="933140" y="1977609"/>
                    <a:pt x="1063688" y="2074278"/>
                    <a:pt x="1201588" y="2157026"/>
                  </a:cubicBezTo>
                  <a:cubicBezTo>
                    <a:pt x="1392995" y="2001551"/>
                    <a:pt x="1538943" y="1786530"/>
                    <a:pt x="1607647" y="1530155"/>
                  </a:cubicBezTo>
                  <a:cubicBezTo>
                    <a:pt x="1781027" y="883122"/>
                    <a:pt x="1397020" y="218060"/>
                    <a:pt x="750027" y="44680"/>
                  </a:cubicBezTo>
                  <a:cubicBezTo>
                    <a:pt x="493242" y="-24105"/>
                    <a:pt x="233706" y="-5092"/>
                    <a:pt x="3080" y="83282"/>
                  </a:cubicBezTo>
                  <a:close/>
                </a:path>
              </a:pathLst>
            </a:custGeom>
            <a:solidFill>
              <a:srgbClr val="212F64"/>
            </a:solidFill>
            <a:ln w="9525" cap="flat">
              <a:noFill/>
              <a:prstDash val="solid"/>
              <a:miter/>
            </a:ln>
          </p:spPr>
          <p:txBody>
            <a:bodyPr lIns="91440" tIns="45720" rIns="91440" bIns="45720" rtlCol="0" anchor="ctr"/>
            <a:lstStyle/>
            <a:p>
              <a:endParaRPr lang="en-US" sz="2000" b="1">
                <a:solidFill>
                  <a:srgbClr val="145B8B"/>
                </a:solidFill>
                <a:latin typeface="Aptos"/>
              </a:endParaRPr>
            </a:p>
          </p:txBody>
        </p:sp>
        <p:sp>
          <p:nvSpPr>
            <p:cNvPr id="43" name="Freeform: Shape 42">
              <a:extLst>
                <a:ext uri="{FF2B5EF4-FFF2-40B4-BE49-F238E27FC236}">
                  <a16:creationId xmlns:a16="http://schemas.microsoft.com/office/drawing/2014/main" id="{F7988DE9-64EA-D21C-268C-9B7EA4CBA51D}"/>
                </a:ext>
              </a:extLst>
            </p:cNvPr>
            <p:cNvSpPr/>
            <p:nvPr/>
          </p:nvSpPr>
          <p:spPr>
            <a:xfrm rot="7002383">
              <a:off x="1633734" y="1113790"/>
              <a:ext cx="761744" cy="789917"/>
            </a:xfrm>
            <a:custGeom>
              <a:avLst/>
              <a:gdLst>
                <a:gd name="connsiteX0" fmla="*/ 1054056 w 1999907"/>
                <a:gd name="connsiteY0" fmla="*/ 55639 h 1999907"/>
                <a:gd name="connsiteX1" fmla="*/ 1947683 w 1999907"/>
                <a:gd name="connsiteY1" fmla="*/ 1054055 h 1999907"/>
                <a:gd name="connsiteX2" fmla="*/ 949268 w 1999907"/>
                <a:gd name="connsiteY2" fmla="*/ 1947683 h 1999907"/>
                <a:gd name="connsiteX3" fmla="*/ 55640 w 1999907"/>
                <a:gd name="connsiteY3" fmla="*/ 949267 h 1999907"/>
                <a:gd name="connsiteX4" fmla="*/ 1054056 w 1999907"/>
                <a:gd name="connsiteY4" fmla="*/ 55639 h 1999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9907" h="1999907">
                  <a:moveTo>
                    <a:pt x="1054056" y="55639"/>
                  </a:moveTo>
                  <a:cubicBezTo>
                    <a:pt x="1576529" y="84576"/>
                    <a:pt x="1976620" y="531582"/>
                    <a:pt x="1947683" y="1054055"/>
                  </a:cubicBezTo>
                  <a:cubicBezTo>
                    <a:pt x="1918747" y="1576529"/>
                    <a:pt x="1471741" y="1976620"/>
                    <a:pt x="949268" y="1947683"/>
                  </a:cubicBezTo>
                  <a:cubicBezTo>
                    <a:pt x="426794" y="1918747"/>
                    <a:pt x="26703" y="1471741"/>
                    <a:pt x="55640" y="949267"/>
                  </a:cubicBezTo>
                  <a:cubicBezTo>
                    <a:pt x="84576" y="426794"/>
                    <a:pt x="531582" y="26703"/>
                    <a:pt x="1054056" y="55639"/>
                  </a:cubicBezTo>
                  <a:close/>
                </a:path>
              </a:pathLst>
            </a:custGeom>
            <a:solidFill>
              <a:srgbClr val="FFFFFF"/>
            </a:solidFill>
            <a:ln w="9525" cap="flat">
              <a:noFill/>
              <a:prstDash val="solid"/>
              <a:miter/>
            </a:ln>
          </p:spPr>
          <p:txBody>
            <a:bodyPr lIns="91440" tIns="45720" rIns="91440" bIns="45720" rtlCol="0" anchor="ctr"/>
            <a:lstStyle/>
            <a:p>
              <a:endParaRPr lang="en-US" sz="2000" b="1">
                <a:solidFill>
                  <a:srgbClr val="145B8B"/>
                </a:solidFill>
                <a:latin typeface="Aptos"/>
              </a:endParaRPr>
            </a:p>
          </p:txBody>
        </p:sp>
        <p:pic>
          <p:nvPicPr>
            <p:cNvPr id="44" name="Graphic 43">
              <a:extLst>
                <a:ext uri="{FF2B5EF4-FFF2-40B4-BE49-F238E27FC236}">
                  <a16:creationId xmlns:a16="http://schemas.microsoft.com/office/drawing/2014/main" id="{772C2E58-7658-F1CC-7695-C77AD4B9FA8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18303" y="1312448"/>
              <a:ext cx="392607" cy="392605"/>
            </a:xfrm>
            <a:prstGeom prst="rect">
              <a:avLst/>
            </a:prstGeom>
          </p:spPr>
        </p:pic>
        <p:cxnSp>
          <p:nvCxnSpPr>
            <p:cNvPr id="45" name="Straight Connector 44">
              <a:extLst>
                <a:ext uri="{FF2B5EF4-FFF2-40B4-BE49-F238E27FC236}">
                  <a16:creationId xmlns:a16="http://schemas.microsoft.com/office/drawing/2014/main" id="{F4338F7C-AF80-AF73-E333-95056782A9CD}"/>
                </a:ext>
              </a:extLst>
            </p:cNvPr>
            <p:cNvCxnSpPr/>
            <p:nvPr/>
          </p:nvCxnSpPr>
          <p:spPr>
            <a:xfrm>
              <a:off x="2017141" y="1932878"/>
              <a:ext cx="0" cy="368115"/>
            </a:xfrm>
            <a:prstGeom prst="line">
              <a:avLst/>
            </a:prstGeom>
            <a:ln>
              <a:solidFill>
                <a:srgbClr val="212F64"/>
              </a:solidFill>
            </a:ln>
          </p:spPr>
          <p:style>
            <a:lnRef idx="2">
              <a:schemeClr val="accent1"/>
            </a:lnRef>
            <a:fillRef idx="0">
              <a:schemeClr val="accent1"/>
            </a:fillRef>
            <a:effectRef idx="1">
              <a:schemeClr val="accent1"/>
            </a:effectRef>
            <a:fontRef idx="minor">
              <a:schemeClr val="tx1"/>
            </a:fontRef>
          </p:style>
        </p:cxnSp>
        <p:sp>
          <p:nvSpPr>
            <p:cNvPr id="46" name="Oval 45">
              <a:extLst>
                <a:ext uri="{FF2B5EF4-FFF2-40B4-BE49-F238E27FC236}">
                  <a16:creationId xmlns:a16="http://schemas.microsoft.com/office/drawing/2014/main" id="{4FFEFAA1-63E8-F955-8A8A-6452A7947AAE}"/>
                </a:ext>
              </a:extLst>
            </p:cNvPr>
            <p:cNvSpPr/>
            <p:nvPr/>
          </p:nvSpPr>
          <p:spPr>
            <a:xfrm>
              <a:off x="1942189" y="2228576"/>
              <a:ext cx="144833" cy="144833"/>
            </a:xfrm>
            <a:prstGeom prst="ellipse">
              <a:avLst/>
            </a:prstGeom>
            <a:solidFill>
              <a:srgbClr val="212F6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000" b="1">
                <a:solidFill>
                  <a:srgbClr val="145B8B"/>
                </a:solidFill>
                <a:latin typeface="Aptos"/>
              </a:endParaRPr>
            </a:p>
          </p:txBody>
        </p:sp>
      </p:grpSp>
      <p:sp>
        <p:nvSpPr>
          <p:cNvPr id="55" name="Title 5">
            <a:extLst>
              <a:ext uri="{FF2B5EF4-FFF2-40B4-BE49-F238E27FC236}">
                <a16:creationId xmlns:a16="http://schemas.microsoft.com/office/drawing/2014/main" id="{FE8A8BD5-7902-2BF9-9013-00393F71C9D3}"/>
              </a:ext>
            </a:extLst>
          </p:cNvPr>
          <p:cNvSpPr txBox="1">
            <a:spLocks/>
          </p:cNvSpPr>
          <p:nvPr/>
        </p:nvSpPr>
        <p:spPr>
          <a:xfrm>
            <a:off x="483648" y="464136"/>
            <a:ext cx="10646213" cy="523604"/>
          </a:xfrm>
          <a:prstGeom prst="rect">
            <a:avLst/>
          </a:prstGeom>
        </p:spPr>
        <p:txBody>
          <a:bodyPr vert="horz" lIns="91440" tIns="45720" rIns="91440" bIns="45720" anchor="t"/>
          <a:lstStyle>
            <a:lvl1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1pPr>
            <a:lvl2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2pPr>
            <a:lvl3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3pPr>
            <a:lvl4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4pPr>
            <a:lvl5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5pPr>
            <a:lvl6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6pPr>
            <a:lvl7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7pPr>
            <a:lvl8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8pPr>
            <a:lvl9pPr marL="0" marR="0" indent="0" algn="ctr" defTabSz="357475" rtl="0" latinLnBrk="0">
              <a:lnSpc>
                <a:spcPct val="100000"/>
              </a:lnSpc>
              <a:spcBef>
                <a:spcPts val="0"/>
              </a:spcBef>
              <a:spcAft>
                <a:spcPts val="0"/>
              </a:spcAft>
              <a:buClrTx/>
              <a:buSzTx/>
              <a:buFontTx/>
              <a:buNone/>
              <a:tabLst/>
              <a:defRPr sz="4849" b="0" i="0" u="none" strike="noStrike" cap="none" spc="0" baseline="0">
                <a:solidFill>
                  <a:srgbClr val="000000"/>
                </a:solidFill>
                <a:uFillTx/>
                <a:latin typeface="Helvetica Neue Medium"/>
                <a:ea typeface="Helvetica Neue Medium"/>
                <a:cs typeface="Helvetica Neue Medium"/>
                <a:sym typeface="Helvetica Neue Medium"/>
              </a:defRPr>
            </a:lvl9pPr>
          </a:lstStyle>
          <a:p>
            <a:pPr algn="l" hangingPunct="1"/>
            <a:r>
              <a:rPr lang="en-US" sz="2800" b="1">
                <a:solidFill>
                  <a:schemeClr val="bg1"/>
                </a:solidFill>
                <a:latin typeface="Open Sans bold"/>
                <a:ea typeface="Open Sans"/>
                <a:cs typeface="Open Sans"/>
              </a:rPr>
              <a:t>We are hiring!</a:t>
            </a:r>
            <a:endParaRPr lang="el-GR" sz="2800" b="1">
              <a:solidFill>
                <a:schemeClr val="bg1"/>
              </a:solidFill>
              <a:latin typeface="Open Sans bold"/>
              <a:ea typeface="Open Sans"/>
              <a:cs typeface="Open Sans"/>
            </a:endParaRPr>
          </a:p>
        </p:txBody>
      </p:sp>
    </p:spTree>
    <p:extLst>
      <p:ext uri="{BB962C8B-B14F-4D97-AF65-F5344CB8AC3E}">
        <p14:creationId xmlns:p14="http://schemas.microsoft.com/office/powerpoint/2010/main" val="188119849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D1F08-F0C2-6AD3-0165-A64ED60C2369}"/>
            </a:ext>
          </a:extLst>
        </p:cNvPr>
        <p:cNvGrpSpPr/>
        <p:nvPr/>
      </p:nvGrpSpPr>
      <p:grpSpPr>
        <a:xfrm>
          <a:off x="0" y="0"/>
          <a:ext cx="0" cy="0"/>
          <a:chOff x="0" y="0"/>
          <a:chExt cx="0" cy="0"/>
        </a:xfrm>
      </p:grpSpPr>
      <p:sp>
        <p:nvSpPr>
          <p:cNvPr id="15" name="Arrow: Pentagon 14">
            <a:extLst>
              <a:ext uri="{FF2B5EF4-FFF2-40B4-BE49-F238E27FC236}">
                <a16:creationId xmlns:a16="http://schemas.microsoft.com/office/drawing/2014/main" id="{6F31BD36-B6C3-942F-0CE3-0935E93EA807}"/>
              </a:ext>
            </a:extLst>
          </p:cNvPr>
          <p:cNvSpPr/>
          <p:nvPr/>
        </p:nvSpPr>
        <p:spPr>
          <a:xfrm rot="5400000">
            <a:off x="7291468" y="2122271"/>
            <a:ext cx="5064264" cy="3365799"/>
          </a:xfrm>
          <a:prstGeom prst="homePlate">
            <a:avLst>
              <a:gd name="adj" fmla="val 29247"/>
            </a:avLst>
          </a:prstGeom>
          <a:solidFill>
            <a:srgbClr val="228084"/>
          </a:solidFill>
          <a:ln>
            <a:noFill/>
          </a:ln>
          <a:effectLst>
            <a:glow rad="1397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Arrow: Pentagon 13">
            <a:extLst>
              <a:ext uri="{FF2B5EF4-FFF2-40B4-BE49-F238E27FC236}">
                <a16:creationId xmlns:a16="http://schemas.microsoft.com/office/drawing/2014/main" id="{09EF3C47-CFFA-7F98-CCA7-ED6C46A79EF3}"/>
              </a:ext>
            </a:extLst>
          </p:cNvPr>
          <p:cNvSpPr/>
          <p:nvPr/>
        </p:nvSpPr>
        <p:spPr>
          <a:xfrm rot="5400000">
            <a:off x="3380796" y="2122271"/>
            <a:ext cx="5064267" cy="3365799"/>
          </a:xfrm>
          <a:prstGeom prst="homePlate">
            <a:avLst>
              <a:gd name="adj" fmla="val 29247"/>
            </a:avLst>
          </a:prstGeom>
          <a:solidFill>
            <a:srgbClr val="228084"/>
          </a:solidFill>
          <a:ln>
            <a:noFill/>
          </a:ln>
          <a:effectLst>
            <a:glow rad="1397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12">
            <a:extLst>
              <a:ext uri="{FF2B5EF4-FFF2-40B4-BE49-F238E27FC236}">
                <a16:creationId xmlns:a16="http://schemas.microsoft.com/office/drawing/2014/main" id="{A25D36BC-E674-BC2C-5C46-B220AF7F5B75}"/>
              </a:ext>
            </a:extLst>
          </p:cNvPr>
          <p:cNvSpPr/>
          <p:nvPr/>
        </p:nvSpPr>
        <p:spPr>
          <a:xfrm rot="5400000">
            <a:off x="-455837" y="2122271"/>
            <a:ext cx="5064267" cy="3365799"/>
          </a:xfrm>
          <a:prstGeom prst="homePlate">
            <a:avLst>
              <a:gd name="adj" fmla="val 29247"/>
            </a:avLst>
          </a:prstGeom>
          <a:solidFill>
            <a:srgbClr val="228084"/>
          </a:solidFill>
          <a:ln>
            <a:noFill/>
          </a:ln>
          <a:effectLst>
            <a:glow rad="139700">
              <a:schemeClr val="accent3">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A68278-AFFE-8967-00A1-A1E7EE610270}"/>
              </a:ext>
            </a:extLst>
          </p:cNvPr>
          <p:cNvSpPr>
            <a:spLocks noGrp="1"/>
          </p:cNvSpPr>
          <p:nvPr>
            <p:ph type="title"/>
          </p:nvPr>
        </p:nvSpPr>
        <p:spPr/>
        <p:txBody>
          <a:bodyPr/>
          <a:lstStyle/>
          <a:p>
            <a:r>
              <a:rPr lang="el-GR"/>
              <a:t>.</a:t>
            </a:r>
            <a:br>
              <a:rPr lang="el-GR"/>
            </a:br>
            <a:endParaRPr lang="en-US"/>
          </a:p>
        </p:txBody>
      </p:sp>
      <p:sp>
        <p:nvSpPr>
          <p:cNvPr id="4" name="Slide Number Placeholder 3">
            <a:extLst>
              <a:ext uri="{FF2B5EF4-FFF2-40B4-BE49-F238E27FC236}">
                <a16:creationId xmlns:a16="http://schemas.microsoft.com/office/drawing/2014/main" id="{D412FED8-1B0E-A0A3-F262-B165BF1D6117}"/>
              </a:ext>
            </a:extLst>
          </p:cNvPr>
          <p:cNvSpPr>
            <a:spLocks noGrp="1"/>
          </p:cNvSpPr>
          <p:nvPr>
            <p:ph type="sldNum" sz="quarter" idx="12"/>
          </p:nvPr>
        </p:nvSpPr>
        <p:spPr/>
        <p:txBody>
          <a:bodyPr/>
          <a:lstStyle/>
          <a:p>
            <a:r>
              <a:rPr lang="el-GR"/>
              <a:t>.</a:t>
            </a:r>
          </a:p>
          <a:p>
            <a:endParaRPr lang="en-US"/>
          </a:p>
        </p:txBody>
      </p:sp>
      <p:grpSp>
        <p:nvGrpSpPr>
          <p:cNvPr id="7" name="Group 6">
            <a:extLst>
              <a:ext uri="{FF2B5EF4-FFF2-40B4-BE49-F238E27FC236}">
                <a16:creationId xmlns:a16="http://schemas.microsoft.com/office/drawing/2014/main" id="{FA938471-828A-0626-2A7D-ED6BCE4FF98A}"/>
              </a:ext>
            </a:extLst>
          </p:cNvPr>
          <p:cNvGrpSpPr/>
          <p:nvPr/>
        </p:nvGrpSpPr>
        <p:grpSpPr>
          <a:xfrm>
            <a:off x="255639" y="264302"/>
            <a:ext cx="11542959" cy="839114"/>
            <a:chOff x="255639" y="192221"/>
            <a:chExt cx="11542959" cy="839114"/>
          </a:xfrm>
        </p:grpSpPr>
        <p:pic>
          <p:nvPicPr>
            <p:cNvPr id="5" name="Graphic 4">
              <a:extLst>
                <a:ext uri="{FF2B5EF4-FFF2-40B4-BE49-F238E27FC236}">
                  <a16:creationId xmlns:a16="http://schemas.microsoft.com/office/drawing/2014/main" id="{53197634-3F08-1DAF-4F33-3529138684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639" y="192221"/>
              <a:ext cx="11542959" cy="839114"/>
            </a:xfrm>
            <a:prstGeom prst="rect">
              <a:avLst/>
            </a:prstGeom>
          </p:spPr>
        </p:pic>
        <p:sp>
          <p:nvSpPr>
            <p:cNvPr id="6" name="TextBox 5">
              <a:extLst>
                <a:ext uri="{FF2B5EF4-FFF2-40B4-BE49-F238E27FC236}">
                  <a16:creationId xmlns:a16="http://schemas.microsoft.com/office/drawing/2014/main" id="{90C0802A-5EAA-3190-5867-D5F80907707D}"/>
                </a:ext>
              </a:extLst>
            </p:cNvPr>
            <p:cNvSpPr txBox="1"/>
            <p:nvPr/>
          </p:nvSpPr>
          <p:spPr>
            <a:xfrm>
              <a:off x="393402" y="380945"/>
              <a:ext cx="6459794" cy="523220"/>
            </a:xfrm>
            <a:prstGeom prst="rect">
              <a:avLst/>
            </a:prstGeom>
            <a:noFill/>
          </p:spPr>
          <p:txBody>
            <a:bodyPr wrap="square" rtlCol="0">
              <a:spAutoFit/>
            </a:bodyPr>
            <a:lstStyle/>
            <a:p>
              <a:pPr algn="l"/>
              <a:endParaRPr lang="en-US" sz="28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9" name="Content Placeholder 8">
            <a:extLst>
              <a:ext uri="{FF2B5EF4-FFF2-40B4-BE49-F238E27FC236}">
                <a16:creationId xmlns:a16="http://schemas.microsoft.com/office/drawing/2014/main" id="{797F8ED4-4CF6-43B7-319F-4D2388E3D19C}"/>
              </a:ext>
            </a:extLst>
          </p:cNvPr>
          <p:cNvSpPr>
            <a:spLocks noGrp="1"/>
          </p:cNvSpPr>
          <p:nvPr>
            <p:ph idx="1"/>
          </p:nvPr>
        </p:nvSpPr>
        <p:spPr>
          <a:xfrm>
            <a:off x="393401" y="1267798"/>
            <a:ext cx="3365798" cy="4227465"/>
          </a:xfrm>
        </p:spPr>
        <p:txBody>
          <a:bodyPr vert="horz" lIns="91440" tIns="45720" rIns="91440" bIns="45720" rtlCol="0" anchor="t">
            <a:noAutofit/>
          </a:bodyPr>
          <a:lstStyle/>
          <a:p>
            <a:pPr marL="0" indent="0" algn="ctr">
              <a:buNone/>
            </a:pPr>
            <a:r>
              <a:rPr lang="en-US">
                <a:solidFill>
                  <a:schemeClr val="bg1"/>
                </a:solidFill>
              </a:rPr>
              <a:t>A </a:t>
            </a:r>
            <a:r>
              <a:rPr lang="en-US" b="1">
                <a:solidFill>
                  <a:schemeClr val="bg1"/>
                </a:solidFill>
              </a:rPr>
              <a:t>Junior Full Stack Developer </a:t>
            </a:r>
            <a:r>
              <a:rPr lang="en-US">
                <a:solidFill>
                  <a:schemeClr val="bg1"/>
                </a:solidFill>
              </a:rPr>
              <a:t>designs and develops web apps using React JS (front end) and .NET Core (back end). The role involves coding, optimizing performance, debugging, and ensuring cross-browser compatibility. Candidates should have 1-2 years of experience, proficiency in React JS, .NET Core, MSSQL, and knowledge of responsive design, Git, and Agile. Strong problem-solving and teamwork skills are a must.</a:t>
            </a:r>
          </a:p>
        </p:txBody>
      </p:sp>
      <p:sp>
        <p:nvSpPr>
          <p:cNvPr id="10" name="TextBox 9">
            <a:extLst>
              <a:ext uri="{FF2B5EF4-FFF2-40B4-BE49-F238E27FC236}">
                <a16:creationId xmlns:a16="http://schemas.microsoft.com/office/drawing/2014/main" id="{E18566A6-474B-8B5A-AE34-72B844A1880B}"/>
              </a:ext>
            </a:extLst>
          </p:cNvPr>
          <p:cNvSpPr txBox="1"/>
          <p:nvPr/>
        </p:nvSpPr>
        <p:spPr>
          <a:xfrm>
            <a:off x="540308" y="428685"/>
            <a:ext cx="7600392" cy="461665"/>
          </a:xfrm>
          <a:prstGeom prst="rect">
            <a:avLst/>
          </a:prstGeom>
          <a:noFill/>
        </p:spPr>
        <p:txBody>
          <a:bodyPr wrap="square" rtlCol="0">
            <a:spAutoFit/>
          </a:bodyPr>
          <a:lstStyle/>
          <a:p>
            <a:pPr algn="l"/>
            <a:r>
              <a:rPr lang="en-US" sz="2400" b="1">
                <a:solidFill>
                  <a:schemeClr val="bg1"/>
                </a:solidFill>
                <a:latin typeface="Open Sans bold"/>
                <a:ea typeface="Open Sans"/>
                <a:cs typeface="Open Sans"/>
                <a:sym typeface="Helvetica Neue Medium"/>
              </a:rPr>
              <a:t>Entry-Level Career Opportunities</a:t>
            </a:r>
          </a:p>
        </p:txBody>
      </p:sp>
      <p:sp>
        <p:nvSpPr>
          <p:cNvPr id="11" name="Content Placeholder 8">
            <a:extLst>
              <a:ext uri="{FF2B5EF4-FFF2-40B4-BE49-F238E27FC236}">
                <a16:creationId xmlns:a16="http://schemas.microsoft.com/office/drawing/2014/main" id="{72918744-CD1D-5CE5-4F9A-646B3864F32A}"/>
              </a:ext>
            </a:extLst>
          </p:cNvPr>
          <p:cNvSpPr txBox="1">
            <a:spLocks/>
          </p:cNvSpPr>
          <p:nvPr/>
        </p:nvSpPr>
        <p:spPr>
          <a:xfrm>
            <a:off x="4361054" y="1267799"/>
            <a:ext cx="3234776" cy="4078902"/>
          </a:xfrm>
          <a:prstGeom prst="rect">
            <a:avLst/>
          </a:prstGeom>
        </p:spPr>
        <p:txBody>
          <a:bodyPr vert="horz" lIns="91440" tIns="45720" rIns="91440" bIns="45720" rtlCol="0" anchor="t">
            <a:noAutofit/>
          </a:bodyPr>
          <a:lstStyle>
            <a:lvl1pPr marL="285750" indent="-285750">
              <a:buFont typeface="Arial" panose="020B0604020202020204" pitchFamily="34" charset="0"/>
              <a:buChar char="•"/>
              <a:defRPr>
                <a:latin typeface="+mn-lt"/>
                <a:ea typeface="+mn-ea"/>
                <a:cs typeface="+mn-cs"/>
              </a:defRPr>
            </a:lvl1pPr>
            <a:lvl2pPr marL="742950" indent="-285750">
              <a:buFont typeface="Courier New" panose="02070309020205020404" pitchFamily="49" charset="0"/>
              <a:buChar char="o"/>
              <a:defRPr>
                <a:latin typeface="+mn-lt"/>
                <a:ea typeface="+mn-ea"/>
                <a:cs typeface="+mn-cs"/>
              </a:defRPr>
            </a:lvl2pPr>
            <a:lvl3pPr marL="1200150" indent="-285750">
              <a:buFont typeface="Wingdings" panose="05000000000000000000" pitchFamily="2" charset="2"/>
              <a:buChar char="§"/>
              <a:defRPr>
                <a:latin typeface="+mn-lt"/>
                <a:ea typeface="+mn-ea"/>
                <a:cs typeface="+mn-cs"/>
              </a:defRPr>
            </a:lvl3pPr>
            <a:lvl4pPr marL="1657350" indent="-285750">
              <a:buFont typeface="Wingdings" panose="05000000000000000000" pitchFamily="2" charset="2"/>
              <a:buChar char="v"/>
              <a:defRPr>
                <a:latin typeface="+mn-lt"/>
                <a:ea typeface="+mn-ea"/>
                <a:cs typeface="+mn-cs"/>
              </a:defRPr>
            </a:lvl4pPr>
            <a:lvl5pPr marL="2114550" indent="-285750">
              <a:buFont typeface="Wingdings" panose="05000000000000000000" pitchFamily="2" charset="2"/>
              <a:buChar char="q"/>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Font typeface="Arial" panose="020B0604020202020204" pitchFamily="34" charset="0"/>
              <a:buNone/>
            </a:pPr>
            <a:r>
              <a:rPr lang="en-US">
                <a:solidFill>
                  <a:schemeClr val="bg1"/>
                </a:solidFill>
              </a:rPr>
              <a:t>The </a:t>
            </a:r>
            <a:r>
              <a:rPr lang="en-US" b="1">
                <a:solidFill>
                  <a:schemeClr val="bg1"/>
                </a:solidFill>
              </a:rPr>
              <a:t>Technical Support Consultant </a:t>
            </a:r>
            <a:r>
              <a:rPr lang="en-US">
                <a:solidFill>
                  <a:schemeClr val="bg1"/>
                </a:solidFill>
              </a:rPr>
              <a:t>offers expert assistance to end-users, troubleshoots software issues, provides training, and relays feedback for product improvements. A degree in Computer Science, IT, Economics, or related field is required, along with knowledge of databases (e.g., SQL Server). Strong communication, problem-solving skills, and familiarity with software are essential for success in this role.</a:t>
            </a:r>
            <a:endParaRPr lang="el-GR">
              <a:solidFill>
                <a:schemeClr val="bg1"/>
              </a:solidFill>
            </a:endParaRPr>
          </a:p>
        </p:txBody>
      </p:sp>
      <p:sp>
        <p:nvSpPr>
          <p:cNvPr id="12" name="Content Placeholder 8">
            <a:extLst>
              <a:ext uri="{FF2B5EF4-FFF2-40B4-BE49-F238E27FC236}">
                <a16:creationId xmlns:a16="http://schemas.microsoft.com/office/drawing/2014/main" id="{D7E6A02D-5610-6235-1C8C-C47E2AFEBFAF}"/>
              </a:ext>
            </a:extLst>
          </p:cNvPr>
          <p:cNvSpPr txBox="1">
            <a:spLocks/>
          </p:cNvSpPr>
          <p:nvPr/>
        </p:nvSpPr>
        <p:spPr>
          <a:xfrm>
            <a:off x="8140701" y="1267798"/>
            <a:ext cx="3378200" cy="4227465"/>
          </a:xfrm>
          <a:prstGeom prst="rect">
            <a:avLst/>
          </a:prstGeom>
        </p:spPr>
        <p:txBody>
          <a:bodyPr vert="horz" lIns="91440" tIns="45720" rIns="91440" bIns="45720" rtlCol="0" anchor="t">
            <a:noAutofit/>
          </a:bodyPr>
          <a:lstStyle>
            <a:lvl1pPr marL="285750" indent="-285750">
              <a:buFont typeface="Arial" panose="020B0604020202020204" pitchFamily="34" charset="0"/>
              <a:buChar char="•"/>
              <a:defRPr>
                <a:latin typeface="+mn-lt"/>
                <a:ea typeface="+mn-ea"/>
                <a:cs typeface="+mn-cs"/>
              </a:defRPr>
            </a:lvl1pPr>
            <a:lvl2pPr marL="742950" indent="-285750">
              <a:buFont typeface="Courier New" panose="02070309020205020404" pitchFamily="49" charset="0"/>
              <a:buChar char="o"/>
              <a:defRPr>
                <a:latin typeface="+mn-lt"/>
                <a:ea typeface="+mn-ea"/>
                <a:cs typeface="+mn-cs"/>
              </a:defRPr>
            </a:lvl2pPr>
            <a:lvl3pPr marL="1200150" indent="-285750">
              <a:buFont typeface="Wingdings" panose="05000000000000000000" pitchFamily="2" charset="2"/>
              <a:buChar char="§"/>
              <a:defRPr>
                <a:latin typeface="+mn-lt"/>
                <a:ea typeface="+mn-ea"/>
                <a:cs typeface="+mn-cs"/>
              </a:defRPr>
            </a:lvl3pPr>
            <a:lvl4pPr marL="1657350" indent="-285750">
              <a:buFont typeface="Wingdings" panose="05000000000000000000" pitchFamily="2" charset="2"/>
              <a:buChar char="v"/>
              <a:defRPr>
                <a:latin typeface="+mn-lt"/>
                <a:ea typeface="+mn-ea"/>
                <a:cs typeface="+mn-cs"/>
              </a:defRPr>
            </a:lvl4pPr>
            <a:lvl5pPr marL="2114550" indent="-285750">
              <a:buFont typeface="Wingdings" panose="05000000000000000000" pitchFamily="2" charset="2"/>
              <a:buChar char="q"/>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indent="0" algn="ctr">
              <a:buFont typeface="Arial" panose="020B0604020202020204" pitchFamily="34" charset="0"/>
              <a:buNone/>
            </a:pPr>
            <a:r>
              <a:rPr lang="en-US">
                <a:solidFill>
                  <a:schemeClr val="bg1"/>
                </a:solidFill>
              </a:rPr>
              <a:t>The </a:t>
            </a:r>
            <a:r>
              <a:rPr lang="en-US" b="1">
                <a:solidFill>
                  <a:schemeClr val="bg1"/>
                </a:solidFill>
              </a:rPr>
              <a:t>ERP Consultant </a:t>
            </a:r>
            <a:r>
              <a:rPr lang="en-US">
                <a:solidFill>
                  <a:schemeClr val="bg1"/>
                </a:solidFill>
              </a:rPr>
              <a:t>supports partners through phone, email, or e-ticket, helps with Soft1 ERP implementation and training, analyzes product issues, and gathers business requirements. A degree in Computer Science, Business Administration, Finance, Accounting, or a related field is required, along with ERP knowledge, strong communication, negotiation skills, a customer-focused approach, and English proficiency.</a:t>
            </a:r>
          </a:p>
        </p:txBody>
      </p:sp>
    </p:spTree>
    <p:extLst>
      <p:ext uri="{BB962C8B-B14F-4D97-AF65-F5344CB8AC3E}">
        <p14:creationId xmlns:p14="http://schemas.microsoft.com/office/powerpoint/2010/main" val="4262298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 name="THINKCELLUNDODONOTDELETE" val="0"/>
  <p:tag name="MEKKOMRUCOLORS" val="&lt;?xml version=&quot;1.0&quot; encoding=&quot;utf-8&quot;?&gt;&#10;&lt;MRU&gt;&#10;  &lt;CustomColorsMRU&gt;&#10;    &lt;Color aRGB=&quot;FF8EB4E3&quot; Intensity=&quot;1&quot; /&gt;&#10;    &lt;Color aRGB=&quot;FF162B3C&quot; Intensity=&quot;3&quot; /&gt;&#10;  &lt;/CustomColorsMRU&gt;&#10;  &lt;ColorsPatternsMRU&gt;&#10;    &lt;Button ID=&quot;menuSeriesColor&quot; aRGB=&quot;FF8EB4E3&quot; Intensity=&quot;1&quot; /&gt;&#10;    &lt;Button ID=&quot;menuSegmentBorderColor&quot; Color=&quot;3&quot; /&gt;&#10;    &lt;Button ID=&quot;menuSegmentColor&quot; Color=&quot;3&quot; /&gt;&#10;    &lt;Button ID=&quot;menuSeriesPattern&quot; Pattern=&quot;2&quot; /&gt;&#10;    &lt;Button ID=&quot;menuSegmentPattern&quot; Pattern=&quot;3&quot; /&gt;&#10;  &lt;/ColorsPatternsMRU&gt;&#10;&lt;/MRU&gt;"/>
  <p:tag name="THINKCELLPRESENTATIONDONOTDELETE" val="&lt;?xml version=&quot;1.0&quot; encoding=&quot;UTF-16&quot; standalone=&quot;yes&quot;?&gt;&lt;root reqver=&quot;28224&quot;&gt;&lt;version val=&quot;3558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4&quot;/&gt;&lt;end val=&quot;4&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4&quot;&gt;&lt;elem m_fUsage=&quot;4.65551045939701602094E+00&quot;&gt;&lt;m_msothmcolidx val=&quot;0&quot;/&gt;&lt;m_rgb r=&quot;00&quot; g=&quot;47&quot; b=&quot;AC&quot;/&gt;&lt;/elem&gt;&lt;elem m_fUsage=&quot;3.66470590617095304253E+00&quot;&gt;&lt;m_msothmcolidx val=&quot;0&quot;/&gt;&lt;m_rgb r=&quot;DC&quot; g=&quot;E6&quot; b=&quot;F2&quot;/&gt;&lt;/elem&gt;&lt;elem m_fUsage=&quot;5.57964967976498971147E-01&quot;&gt;&lt;m_msothmcolidx val=&quot;0&quot;/&gt;&lt;m_rgb r=&quot;FD&quot; g=&quot;B5&quot; b=&quot;15&quot;/&gt;&lt;/elem&gt;&lt;elem m_fUsage=&quot;2.86637819463857634883E-01&quot;&gt;&lt;m_msothmcolidx val=&quot;0&quot;/&gt;&lt;m_rgb r=&quot;D7&quot; g=&quot;E4&quot; b=&quot;BD&quot;/&gt;&lt;/elem&gt;&lt;elem m_fUsage=&quot;1.87106471414886177396E-01&quot;&gt;&lt;m_msothmcolidx val=&quot;0&quot;/&gt;&lt;m_rgb r=&quot;F2&quot; g=&quot;F2&quot; b=&quot;F2&quot;/&gt;&lt;/elem&gt;&lt;elem m_fUsage=&quot;1.35085171767299283552E-01&quot;&gt;&lt;m_msothmcolidx val=&quot;0&quot;/&gt;&lt;m_rgb r=&quot;47&quot; g=&quot;7C&quot; b=&quot;BA&quot;/&gt;&lt;/elem&gt;&lt;elem m_fUsage=&quot;1.05251023975502566721E-01&quot;&gt;&lt;m_msothmcolidx val=&quot;0&quot;/&gt;&lt;m_rgb r=&quot;E5&quot; g=&quot;FB&quot; b=&quot;00&quot;/&gt;&lt;/elem&gt;&lt;elem m_fUsage=&quot;9.68494911915666334412E-02&quot;&gt;&lt;m_msothmcolidx val=&quot;0&quot;/&gt;&lt;m_rgb r=&quot;94&quot; g=&quot;8A&quot; b=&quot;54&quot;/&gt;&lt;/elem&gt;&lt;elem m_fUsage=&quot;6.15883911709036654947E-02&quot;&gt;&lt;m_msothmcolidx val=&quot;0&quot;/&gt;&lt;m_rgb r=&quot;37&quot; g=&quot;60&quot; b=&quot;92&quot;/&gt;&lt;/elem&gt;&lt;elem m_fUsage=&quot;5.48493282263179393610E-02&quot;&gt;&lt;m_msothmcolidx val=&quot;0&quot;/&gt;&lt;m_rgb r=&quot;10&quot; g=&quot;4C&quot; b=&quot;3E&quot;/&gt;&lt;/elem&gt;&lt;elem m_fUsage=&quot;5.45008049874676145374E-02&quot;&gt;&lt;m_msothmcolidx val=&quot;0&quot;/&gt;&lt;m_rgb r=&quot;E9&quot; g=&quot;CD&quot; b=&quot;49&quot;/&gt;&lt;/elem&gt;&lt;elem m_fUsage=&quot;4.23911582752162438559E-02&quot;&gt;&lt;m_msothmcolidx val=&quot;0&quot;/&gt;&lt;m_rgb r=&quot;6B&quot; g=&quot;6B&quot; b=&quot;6B&quot;/&gt;&lt;/elem&gt;&lt;elem m_fUsage=&quot;3.41144900249378199564E-02&quot;&gt;&lt;m_msothmcolidx val=&quot;0&quot;/&gt;&lt;m_rgb r=&quot;64&quot; g=&quot;0A&quot; b=&quot;40&quot;/&gt;&lt;/elem&gt;&lt;elem m_fUsage=&quot;1.98045951817834020581E-02&quot;&gt;&lt;m_msothmcolidx val=&quot;0&quot;/&gt;&lt;m_rgb r=&quot;E4&quot; g=&quot;6C&quot; b=&quot;0A&quot;/&gt;&lt;/elem&gt;&lt;elem m_fUsage=&quot;1.78241356636050611584E-02&quot;&gt;&lt;m_msothmcolidx val=&quot;0&quot;/&gt;&lt;m_rgb r=&quot;E6&quot; g=&quot;B9&quot; b=&quot;B8&quot;/&gt;&lt;/elem&gt;&lt;elem m_fUsage=&quot;1.60417220972445540017E-02&quot;&gt;&lt;m_msothmcolidx val=&quot;0&quot;/&gt;&lt;m_rgb r=&quot;B3&quot; g=&quot;A2&quot; b=&quot;C7&quot;/&gt;&lt;/elem&gt;&lt;elem m_fUsage=&quot;2.15379187781616519490E-03&quot;&gt;&lt;m_msothmcolidx val=&quot;0&quot;/&gt;&lt;m_rgb r=&quot;16&quot; g=&quot;2B&quot; b=&quot;3D&quot;/&gt;&lt;/elem&gt;&lt;elem m_fUsage=&quot;1.85690866581400245219E-03&quot;&gt;&lt;m_msothmcolidx val=&quot;0&quot;/&gt;&lt;m_rgb r=&quot;9F&quot; g=&quot;C4&quot; b=&quot;C0&quot;/&gt;&lt;/elem&gt;&lt;elem m_fUsage=&quot;1.22949294075227122044E-03&quot;&gt;&lt;m_msothmcolidx val=&quot;0&quot;/&gt;&lt;m_rgb r=&quot;9A&quot; g=&quot;CA&quot; b=&quot;EA&quot;/&gt;&lt;/elem&gt;&lt;elem m_fUsage=&quot;1.17901845777385982754E-03&quot;&gt;&lt;m_msothmcolidx val=&quot;0&quot;/&gt;&lt;m_rgb r=&quot;2C&quot; g=&quot;46&quot; b=&quot;59&quot;/&gt;&lt;/elem&gt;&lt;elem m_fUsage=&quot;6.96198609130886550238E-04&quot;&gt;&lt;m_msothmcolidx val=&quot;0&quot;/&gt;&lt;m_rgb r=&quot;2C&quot; g=&quot;8C&quot; b=&quot;BF&quot;/&gt;&lt;/elem&gt;&lt;elem m_fUsage=&quot;5.63920873396018141471E-04&quot;&gt;&lt;m_msothmcolidx val=&quot;0&quot;/&gt;&lt;m_rgb r=&quot;33&quot; g=&quot;3F&quot; b=&quot;50&quot;/&gt;&lt;/elem&gt;&lt;elem m_fUsage=&quot;5.07528786056416392376E-04&quot;&gt;&lt;m_msothmcolidx val=&quot;0&quot;/&gt;&lt;m_rgb r=&quot;EC&quot; g=&quot;7D&quot; b=&quot;00&quot;/&gt;&lt;/elem&gt;&lt;elem m_fUsage=&quot;4.11098316705697298425E-04&quot;&gt;&lt;m_msothmcolidx val=&quot;0&quot;/&gt;&lt;m_rgb r=&quot;5D&quot; g=&quot;A6&quot; b=&quot;96&quot;/&gt;&lt;/elem&gt;&lt;/m_vecMRU&gt;&lt;/m_mruColor&gt;&lt;m_eweekdayFirstOfWeek val=&quot;2&quot;/&gt;&lt;m_eweekdayFirstOfWorkweek val=&quot;2&quot;/&gt;&lt;m_eweekdayFirstOfWeekend val=&quot;7&quot;/&gt;&lt;/CPresentation&gt;&lt;/root&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MM_SLIDE_TYPE" val="6"/>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285750" indent="-285750" algn="l">
          <a:buFont typeface="Arial" panose="020B0604020202020204" pitchFamily="34" charset="0"/>
          <a:buChar char="•"/>
          <a:defRPr sz="1400" dirty="0" smtClean="0">
            <a:latin typeface="+mn-lt"/>
          </a:defRPr>
        </a:defPPr>
      </a:lstStyle>
    </a:txDef>
  </a:objectDefaults>
  <a:extraClrSchemeLst/>
</a:theme>
</file>

<file path=ppt/theme/theme2.xml><?xml version="1.0" encoding="utf-8"?>
<a:theme xmlns:a="http://schemas.openxmlformats.org/drawingml/2006/main" name="White">
  <a:themeElements>
    <a:clrScheme name="CP - 01">
      <a:dk1>
        <a:srgbClr val="525455"/>
      </a:dk1>
      <a:lt1>
        <a:srgbClr val="F7F5F7"/>
      </a:lt1>
      <a:dk2>
        <a:srgbClr val="9D9F9D"/>
      </a:dk2>
      <a:lt2>
        <a:srgbClr val="E8E9DF"/>
      </a:lt2>
      <a:accent1>
        <a:srgbClr val="EF754A"/>
      </a:accent1>
      <a:accent2>
        <a:srgbClr val="956D98"/>
      </a:accent2>
      <a:accent3>
        <a:srgbClr val="405C72"/>
      </a:accent3>
      <a:accent4>
        <a:srgbClr val="E9E8DF"/>
      </a:accent4>
      <a:accent5>
        <a:srgbClr val="C3C5BE"/>
      </a:accent5>
      <a:accent6>
        <a:srgbClr val="EF754A"/>
      </a:accent6>
      <a:hlink>
        <a:srgbClr val="EE744A"/>
      </a:hlink>
      <a:folHlink>
        <a:srgbClr val="3F5D71"/>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7F5F7"/>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525455"/>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extLst>
          <a:ext uri="{C572A759-6A51-4108-AA02-DFA0A04FC94B}">
            <ma14:wrappingTextBoxFlag xmlns:r="http://schemas.openxmlformats.org/officeDocument/2006/relationships" xmlns:p="http://schemas.openxmlformats.org/presentationml/2006/main" xmlns="" xmlns:m="http://schemas.openxmlformats.org/officeDocument/2006/math" xmlns:a14="http://schemas.microsoft.com/office/drawing/2010/main" xmlns:ma14="http://schemas.microsoft.com/office/mac/drawingml/2011/main" val="1"/>
          </a:ext>
        </a:extLst>
      </a:spPr>
      <a:bodyPr wrap="square" lIns="22001" tIns="22001" rIns="22001" bIns="22001" numCol="1" anchor="t">
        <a:spAutoFit/>
      </a:bodyPr>
      <a:lstStyle>
        <a:defPPr algn="l">
          <a:defRPr sz="1400" dirty="0">
            <a:solidFill>
              <a:schemeClr val="tx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cebc037-627e-4b85-99eb-8f70f3286f64">
      <Terms xmlns="http://schemas.microsoft.com/office/infopath/2007/PartnerControls"/>
    </lcf76f155ced4ddcb4097134ff3c332f>
    <TaxCatchAll xmlns="33486dbf-2c97-432e-a76c-44a5543a4c7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BBC3CF0FBCD64AB7C59D0FFD3685D9" ma:contentTypeVersion="15" ma:contentTypeDescription="Create a new document." ma:contentTypeScope="" ma:versionID="9356686e8799383af6f22c5db2b4cb4f">
  <xsd:schema xmlns:xsd="http://www.w3.org/2001/XMLSchema" xmlns:xs="http://www.w3.org/2001/XMLSchema" xmlns:p="http://schemas.microsoft.com/office/2006/metadata/properties" xmlns:ns2="1cebc037-627e-4b85-99eb-8f70f3286f64" xmlns:ns3="33486dbf-2c97-432e-a76c-44a5543a4c75" targetNamespace="http://schemas.microsoft.com/office/2006/metadata/properties" ma:root="true" ma:fieldsID="4722f009f3130ff5920095f68bbdd65e" ns2:_="" ns3:_="">
    <xsd:import namespace="1cebc037-627e-4b85-99eb-8f70f3286f64"/>
    <xsd:import namespace="33486dbf-2c97-432e-a76c-44a5543a4c75"/>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CR" minOccurs="0"/>
                <xsd:element ref="ns2:MediaServiceLocation"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ebc037-627e-4b85-99eb-8f70f3286f6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8a791b3-0094-440d-b2cd-536da28112d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486dbf-2c97-432e-a76c-44a5543a4c75"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58297fa-0ad7-47bf-bc64-2f94fc087e9e}" ma:internalName="TaxCatchAll" ma:showField="CatchAllData" ma:web="33486dbf-2c97-432e-a76c-44a5543a4c75">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4FCEAC-687E-4D6E-A0A4-C3BC74FA9B1A}">
  <ds:schemaRefs>
    <ds:schemaRef ds:uri="http://www.w3.org/XML/1998/namespace"/>
    <ds:schemaRef ds:uri="http://schemas.microsoft.com/office/infopath/2007/PartnerControls"/>
    <ds:schemaRef ds:uri="33486dbf-2c97-432e-a76c-44a5543a4c75"/>
    <ds:schemaRef ds:uri="http://purl.org/dc/elements/1.1/"/>
    <ds:schemaRef ds:uri="1cebc037-627e-4b85-99eb-8f70f3286f64"/>
    <ds:schemaRef ds:uri="http://purl.org/dc/terms/"/>
    <ds:schemaRef ds:uri="http://schemas.microsoft.com/office/2006/documentManagement/types"/>
    <ds:schemaRef ds:uri="http://purl.org/dc/dcmityp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A7E8059B-D74E-4B99-B413-81ABF0BC4F72}">
  <ds:schemaRefs>
    <ds:schemaRef ds:uri="1cebc037-627e-4b85-99eb-8f70f3286f64"/>
    <ds:schemaRef ds:uri="33486dbf-2c97-432e-a76c-44a5543a4c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5941904-337A-42CD-98BC-5500DD5D15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2123</TotalTime>
  <Words>1370</Words>
  <Application>Microsoft Office PowerPoint</Application>
  <PresentationFormat>Widescreen</PresentationFormat>
  <Paragraphs>134</Paragraphs>
  <Slides>14</Slides>
  <Notes>10</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30" baseType="lpstr">
      <vt:lpstr>Aptos</vt:lpstr>
      <vt:lpstr>Arial</vt:lpstr>
      <vt:lpstr>Barlow</vt:lpstr>
      <vt:lpstr>Barlow Medium</vt:lpstr>
      <vt:lpstr>Calibri</vt:lpstr>
      <vt:lpstr>Circular Std Book</vt:lpstr>
      <vt:lpstr>Cooper Black</vt:lpstr>
      <vt:lpstr>Courier New</vt:lpstr>
      <vt:lpstr>Helvetica Neue Medium</vt:lpstr>
      <vt:lpstr>Open Sans</vt:lpstr>
      <vt:lpstr>Open Sans bold</vt:lpstr>
      <vt:lpstr>Segoe UI Black</vt:lpstr>
      <vt:lpstr>Wingdings</vt:lpstr>
      <vt:lpstr>Office Theme</vt:lpstr>
      <vt:lpstr>White</vt:lpstr>
      <vt:lpstr>think-cell Slide</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Unity</dc:title>
  <dc:creator>Christos Koukios</dc:creator>
  <cp:lastModifiedBy>Nikolia Papageorgopoulou</cp:lastModifiedBy>
  <cp:revision>18</cp:revision>
  <cp:lastPrinted>2024-02-22T10:14:15Z</cp:lastPrinted>
  <dcterms:created xsi:type="dcterms:W3CDTF">2023-05-06T03:34:04Z</dcterms:created>
  <dcterms:modified xsi:type="dcterms:W3CDTF">2025-05-05T10:20:27Z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2023-03-03T00:00:00Z</vt:filetime>
  </property>
  <property fmtid="{D5CDD505-2E9C-101B-9397-08002B2CF9AE}" pid="3" name="Creator">
    <vt:lpwstr>Microsoft® PowerPoint® for Microsoft 365</vt:lpwstr>
  </property>
  <property fmtid="{D5CDD505-2E9C-101B-9397-08002B2CF9AE}" pid="4" name="LastSaved">
    <vt:filetime>2023-05-06T00:00:00Z</vt:filetime>
  </property>
  <property fmtid="{D5CDD505-2E9C-101B-9397-08002B2CF9AE}" pid="5" name="Producer">
    <vt:lpwstr>Microsoft® PowerPoint® for Microsoft 365</vt:lpwstr>
  </property>
  <property fmtid="{D5CDD505-2E9C-101B-9397-08002B2CF9AE}" pid="6" name="ContentTypeId">
    <vt:lpwstr>0x01010028BBC3CF0FBCD64AB7C59D0FFD3685D9</vt:lpwstr>
  </property>
  <property fmtid="{D5CDD505-2E9C-101B-9397-08002B2CF9AE}" pid="7" name="MediaServiceImageTags">
    <vt:lpwstr/>
  </property>
</Properties>
</file>